
<file path=[Content_Types].xml><?xml version="1.0" encoding="utf-8"?>
<Types xmlns="http://schemas.openxmlformats.org/package/2006/content-types">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9" r:id="rId5"/>
    <p:sldId id="262" r:id="rId6"/>
    <p:sldId id="263" r:id="rId7"/>
    <p:sldId id="265" r:id="rId8"/>
    <p:sldId id="266" r:id="rId9"/>
    <p:sldId id="267" r:id="rId10"/>
    <p:sldId id="260" r:id="rId11"/>
    <p:sldId id="261" r:id="rId12"/>
    <p:sldId id="259" r:id="rId13"/>
    <p:sldId id="271" r:id="rId14"/>
    <p:sldId id="270" r:id="rId15"/>
    <p:sldId id="264"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3ZXGyGr+MQyuhAt/IZ8hRg==" hashData="4m/T/aBGfGOymhvxz/N7VSXYqLIXBeWR11Tx07chMhUf6D3tgjIZVaU7EtmDEY9nviRlO9ZVXra9q2pD4FCsIw=="/>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 initials="D" lastIdx="1" clrIdx="0">
    <p:extLst>
      <p:ext uri="{19B8F6BF-5375-455C-9EA6-DF929625EA0E}">
        <p15:presenceInfo xmlns:p15="http://schemas.microsoft.com/office/powerpoint/2012/main" userId="Deb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a:srgbClr val="FA410E"/>
    <a:srgbClr val="FF99FF"/>
    <a:srgbClr val="7E7878"/>
    <a:srgbClr val="3B3838"/>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EECF-7500-42AF-8426-1C99325989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E7C4AEF-662E-4108-86E1-DC73A5A9B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93FAE25-0578-4CFC-BEFF-DFFCEBD84949}"/>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5" name="Footer Placeholder 4">
            <a:extLst>
              <a:ext uri="{FF2B5EF4-FFF2-40B4-BE49-F238E27FC236}">
                <a16:creationId xmlns:a16="http://schemas.microsoft.com/office/drawing/2014/main" id="{53A905D0-28B5-47D5-8698-23C71FA8FF5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FC17EF-437B-4A3F-BA57-9C19DB06F559}"/>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902009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164D-C5F2-48D5-9923-F1618C3880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7DDEE6-64E2-4884-8471-BF96A4E293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2C37D5-83D3-4DDF-B1C3-069CA7B75572}"/>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5" name="Footer Placeholder 4">
            <a:extLst>
              <a:ext uri="{FF2B5EF4-FFF2-40B4-BE49-F238E27FC236}">
                <a16:creationId xmlns:a16="http://schemas.microsoft.com/office/drawing/2014/main" id="{A19F7430-8770-4C65-85C0-F33DD84667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10C820-2B84-40B6-B354-DF5D386E2730}"/>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140024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86F9FD-69D2-4983-BE8F-257D465933D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9042EC-A30B-488E-8475-A355A55A3C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EB0C6D-381A-4EC9-8F30-A27A7DEC2081}"/>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5" name="Footer Placeholder 4">
            <a:extLst>
              <a:ext uri="{FF2B5EF4-FFF2-40B4-BE49-F238E27FC236}">
                <a16:creationId xmlns:a16="http://schemas.microsoft.com/office/drawing/2014/main" id="{A803B950-EE72-4947-8409-3A4FE28443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2FD1DE-DE56-4AAF-B39A-D6E2B0F86900}"/>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1541744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58D4-7B12-495E-B978-ACA817E051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7E67C5-4B59-4775-B40E-58432EBF09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BE83A9-AFC3-465A-892D-5864CEFA912F}"/>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5" name="Footer Placeholder 4">
            <a:extLst>
              <a:ext uri="{FF2B5EF4-FFF2-40B4-BE49-F238E27FC236}">
                <a16:creationId xmlns:a16="http://schemas.microsoft.com/office/drawing/2014/main" id="{B32ABCFC-5DF5-4826-9110-AF289A247B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8FAEA9-EABD-47F4-962A-1CEF00E6809B}"/>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106715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22F41-57EE-490A-A379-BB6CD19CA5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0D4154-C8B8-46EA-887B-C483223B1D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291F02-F0D0-408C-86E6-8479E1CE8429}"/>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5" name="Footer Placeholder 4">
            <a:extLst>
              <a:ext uri="{FF2B5EF4-FFF2-40B4-BE49-F238E27FC236}">
                <a16:creationId xmlns:a16="http://schemas.microsoft.com/office/drawing/2014/main" id="{C7F75309-E268-46A5-8CBE-C6A27DD1F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D076E-8319-4C5A-876C-4C9CBF01A695}"/>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121198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FD66-E7B6-476A-821F-9D5BB833A3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5CDCEA-5AA8-4F8A-B4D5-8EB0C4DDAD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1CE6EE-4C2F-4E78-B89C-C26AFF6031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F4075C8-BD13-4FD7-BED2-01E505211157}"/>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6" name="Footer Placeholder 5">
            <a:extLst>
              <a:ext uri="{FF2B5EF4-FFF2-40B4-BE49-F238E27FC236}">
                <a16:creationId xmlns:a16="http://schemas.microsoft.com/office/drawing/2014/main" id="{0968920C-ABAB-4169-A0CD-2EEECF9976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4D3D02-82B2-4623-8C28-F64F8ECCA1FF}"/>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1870500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F5572-983C-4AAE-80EA-31B005E028E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6D8A0B-5764-49F8-B96E-845D5A93B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31CC2-121B-4A63-BB33-348CE5784B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0E3FE8-B36D-4EC5-A3E2-64481CD6BB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A86DB8-303E-4467-B0CE-AB46DF54DD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B60003-8FF8-4192-8E74-E652C5603B7D}"/>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8" name="Footer Placeholder 7">
            <a:extLst>
              <a:ext uri="{FF2B5EF4-FFF2-40B4-BE49-F238E27FC236}">
                <a16:creationId xmlns:a16="http://schemas.microsoft.com/office/drawing/2014/main" id="{54F15FD0-E7A4-4250-9E24-389155570A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1906F5-A01C-4579-94C0-5314199B7F56}"/>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328870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3F85-6031-49F0-BAAE-CCB5C71CD18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A44630-E729-4A81-8E25-CE0AE8776336}"/>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4" name="Footer Placeholder 3">
            <a:extLst>
              <a:ext uri="{FF2B5EF4-FFF2-40B4-BE49-F238E27FC236}">
                <a16:creationId xmlns:a16="http://schemas.microsoft.com/office/drawing/2014/main" id="{BDBB3A1B-BE01-440E-A3AC-C60709A805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FD53657-547F-4105-91E2-20ECB93AA315}"/>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949258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FA6ECB-2654-4A35-A06E-6039DAE0F260}"/>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3" name="Footer Placeholder 2">
            <a:extLst>
              <a:ext uri="{FF2B5EF4-FFF2-40B4-BE49-F238E27FC236}">
                <a16:creationId xmlns:a16="http://schemas.microsoft.com/office/drawing/2014/main" id="{D7B8C66B-A724-4B9C-AC9F-F288BBD269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C43E24-67A0-438F-AAE5-A640632124B0}"/>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101828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0F95-6790-4CBE-8519-80851C6EA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5C170A-80A2-469E-ADC6-22C01810A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68C0C5-218C-421C-B7DE-3364E88BFC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163CA2-57BA-4946-A01D-8109999C683E}"/>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6" name="Footer Placeholder 5">
            <a:extLst>
              <a:ext uri="{FF2B5EF4-FFF2-40B4-BE49-F238E27FC236}">
                <a16:creationId xmlns:a16="http://schemas.microsoft.com/office/drawing/2014/main" id="{6EE51FD8-51F5-43B1-966C-1ACF0869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48ADE9-7770-4521-88A7-3FD28D4DD151}"/>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2662360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C899A-3886-49C6-B3FF-BD9A3A8B2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4900D1-1BB3-4930-AE51-3EFDC6645C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C749D5-3F47-4BBE-BB01-ED9C217C1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750B6-F682-4DAF-A6CF-40C2C05A02BA}"/>
              </a:ext>
            </a:extLst>
          </p:cNvPr>
          <p:cNvSpPr>
            <a:spLocks noGrp="1"/>
          </p:cNvSpPr>
          <p:nvPr>
            <p:ph type="dt" sz="half" idx="10"/>
          </p:nvPr>
        </p:nvSpPr>
        <p:spPr/>
        <p:txBody>
          <a:bodyPr/>
          <a:lstStyle/>
          <a:p>
            <a:fld id="{21A0222B-9ECE-41C0-9834-75B4ADB9F7A1}" type="datetimeFigureOut">
              <a:rPr lang="en-IN" smtClean="0"/>
              <a:t>14-05-2020</a:t>
            </a:fld>
            <a:endParaRPr lang="en-IN"/>
          </a:p>
        </p:txBody>
      </p:sp>
      <p:sp>
        <p:nvSpPr>
          <p:cNvPr id="6" name="Footer Placeholder 5">
            <a:extLst>
              <a:ext uri="{FF2B5EF4-FFF2-40B4-BE49-F238E27FC236}">
                <a16:creationId xmlns:a16="http://schemas.microsoft.com/office/drawing/2014/main" id="{1C1E463C-81F5-470F-8D6F-A9E755284F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4C3444-563F-451E-8920-8A89AEEA7AF2}"/>
              </a:ext>
            </a:extLst>
          </p:cNvPr>
          <p:cNvSpPr>
            <a:spLocks noGrp="1"/>
          </p:cNvSpPr>
          <p:nvPr>
            <p:ph type="sldNum" sz="quarter" idx="12"/>
          </p:nvPr>
        </p:nvSpPr>
        <p:spPr/>
        <p:txBody>
          <a:bodyPr/>
          <a:lstStyle/>
          <a:p>
            <a:fld id="{B98BF85A-E8CB-47A8-ABEB-4215F643E1CA}" type="slidenum">
              <a:rPr lang="en-IN" smtClean="0"/>
              <a:t>‹#›</a:t>
            </a:fld>
            <a:endParaRPr lang="en-IN"/>
          </a:p>
        </p:txBody>
      </p:sp>
    </p:spTree>
    <p:extLst>
      <p:ext uri="{BB962C8B-B14F-4D97-AF65-F5344CB8AC3E}">
        <p14:creationId xmlns:p14="http://schemas.microsoft.com/office/powerpoint/2010/main" val="4244284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1FC683-141E-41C1-B07B-0195856F7D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034891-D0DF-44F5-9498-63719417E1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0286D4-4C95-4B11-9B62-018835DB86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A0222B-9ECE-41C0-9834-75B4ADB9F7A1}" type="datetimeFigureOut">
              <a:rPr lang="en-IN" smtClean="0"/>
              <a:t>14-05-2020</a:t>
            </a:fld>
            <a:endParaRPr lang="en-IN"/>
          </a:p>
        </p:txBody>
      </p:sp>
      <p:sp>
        <p:nvSpPr>
          <p:cNvPr id="5" name="Footer Placeholder 4">
            <a:extLst>
              <a:ext uri="{FF2B5EF4-FFF2-40B4-BE49-F238E27FC236}">
                <a16:creationId xmlns:a16="http://schemas.microsoft.com/office/drawing/2014/main" id="{33F603B0-B19E-474D-BBDA-06B39A20F4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05E918B-A477-454B-9BB8-2D7F4424E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8BF85A-E8CB-47A8-ABEB-4215F643E1CA}" type="slidenum">
              <a:rPr lang="en-IN" smtClean="0"/>
              <a:t>‹#›</a:t>
            </a:fld>
            <a:endParaRPr lang="en-IN"/>
          </a:p>
        </p:txBody>
      </p:sp>
    </p:spTree>
    <p:extLst>
      <p:ext uri="{BB962C8B-B14F-4D97-AF65-F5344CB8AC3E}">
        <p14:creationId xmlns:p14="http://schemas.microsoft.com/office/powerpoint/2010/main" val="4123820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7.jp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1.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1.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1.pn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1.png"/><Relationship Id="rId5" Type="http://schemas.openxmlformats.org/officeDocument/2006/relationships/image" Target="../media/image23.jp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p3"/><Relationship Id="rId1" Type="http://schemas.microsoft.com/office/2007/relationships/media" Target="../media/media19.mp3"/><Relationship Id="rId5" Type="http://schemas.openxmlformats.org/officeDocument/2006/relationships/image" Target="../media/image1.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image" Target="../media/image1.png"/><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p3"/><Relationship Id="rId1" Type="http://schemas.microsoft.com/office/2007/relationships/media" Target="../media/media21.mp3"/><Relationship Id="rId6" Type="http://schemas.openxmlformats.org/officeDocument/2006/relationships/image" Target="../media/image1.png"/><Relationship Id="rId5" Type="http://schemas.openxmlformats.org/officeDocument/2006/relationships/image" Target="../media/image28.jp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5" Type="http://schemas.openxmlformats.org/officeDocument/2006/relationships/image" Target="../media/image1.pn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1.png"/><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4.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A25F34-0687-43C3-B56B-F296751BC238}"/>
              </a:ext>
            </a:extLst>
          </p:cNvPr>
          <p:cNvSpPr/>
          <p:nvPr/>
        </p:nvSpPr>
        <p:spPr>
          <a:xfrm>
            <a:off x="0" y="0"/>
            <a:ext cx="12191999" cy="6857999"/>
          </a:xfrm>
          <a:prstGeom prst="rect">
            <a:avLst/>
          </a:prstGeom>
          <a:solidFill>
            <a:srgbClr val="000000">
              <a:alpha val="4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By</a:t>
            </a:r>
          </a:p>
          <a:p>
            <a:pPr algn="ctr"/>
            <a:r>
              <a:rPr lang="en-US" sz="2400" dirty="0"/>
              <a:t>Debo Prasad Baruah</a:t>
            </a:r>
            <a:endParaRPr lang="en-IN" sz="2400" dirty="0"/>
          </a:p>
        </p:txBody>
      </p:sp>
      <p:sp>
        <p:nvSpPr>
          <p:cNvPr id="2" name="Title 1">
            <a:extLst>
              <a:ext uri="{FF2B5EF4-FFF2-40B4-BE49-F238E27FC236}">
                <a16:creationId xmlns:a16="http://schemas.microsoft.com/office/drawing/2014/main" id="{A07A03AC-7698-4528-9AA5-E52E1AB2933D}"/>
              </a:ext>
            </a:extLst>
          </p:cNvPr>
          <p:cNvSpPr>
            <a:spLocks noGrp="1"/>
          </p:cNvSpPr>
          <p:nvPr>
            <p:ph type="ctrTitle"/>
          </p:nvPr>
        </p:nvSpPr>
        <p:spPr>
          <a:xfrm>
            <a:off x="1524000" y="1122363"/>
            <a:ext cx="9144000" cy="1206167"/>
          </a:xfrm>
        </p:spPr>
        <p:txBody>
          <a:bodyPr/>
          <a:lstStyle/>
          <a:p>
            <a:r>
              <a:rPr lang="en-US" dirty="0">
                <a:latin typeface="Candara" panose="020E0502030303020204" pitchFamily="34" charset="0"/>
              </a:rPr>
              <a:t>Design Thinking 02</a:t>
            </a:r>
            <a:endParaRPr lang="en-IN" dirty="0">
              <a:latin typeface="Candara" panose="020E0502030303020204" pitchFamily="34" charset="0"/>
            </a:endParaRPr>
          </a:p>
        </p:txBody>
      </p:sp>
      <p:pic>
        <p:nvPicPr>
          <p:cNvPr id="4" name="intro">
            <a:hlinkClick r:id="" action="ppaction://media"/>
            <a:extLst>
              <a:ext uri="{FF2B5EF4-FFF2-40B4-BE49-F238E27FC236}">
                <a16:creationId xmlns:a16="http://schemas.microsoft.com/office/drawing/2014/main" id="{BE268727-E19C-43D6-8FFF-19C667ECE6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8484" y="5359400"/>
            <a:ext cx="406400" cy="406400"/>
          </a:xfrm>
          <a:prstGeom prst="rect">
            <a:avLst/>
          </a:prstGeom>
        </p:spPr>
      </p:pic>
    </p:spTree>
    <p:extLst>
      <p:ext uri="{BB962C8B-B14F-4D97-AF65-F5344CB8AC3E}">
        <p14:creationId xmlns:p14="http://schemas.microsoft.com/office/powerpoint/2010/main" val="157614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9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551878-4668-4567-946F-A3B64A58D363}"/>
              </a:ext>
            </a:extLst>
          </p:cNvPr>
          <p:cNvPicPr>
            <a:picLocks noChangeAspect="1"/>
          </p:cNvPicPr>
          <p:nvPr/>
        </p:nvPicPr>
        <p:blipFill rotWithShape="1">
          <a:blip r:embed="rId4">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3235787-5AB1-4425-9DFD-A50E8D19F4F6}"/>
              </a:ext>
            </a:extLst>
          </p:cNvPr>
          <p:cNvSpPr/>
          <p:nvPr/>
        </p:nvSpPr>
        <p:spPr>
          <a:xfrm>
            <a:off x="0" y="0"/>
            <a:ext cx="12191999" cy="6857999"/>
          </a:xfrm>
          <a:prstGeom prst="rect">
            <a:avLst/>
          </a:prstGeom>
          <a:solidFill>
            <a:srgbClr val="000000">
              <a:alpha val="4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8CABCB82-1885-4E76-AE95-A87047CAC71A}"/>
              </a:ext>
            </a:extLst>
          </p:cNvPr>
          <p:cNvSpPr>
            <a:spLocks noGrp="1"/>
          </p:cNvSpPr>
          <p:nvPr>
            <p:ph idx="1"/>
          </p:nvPr>
        </p:nvSpPr>
        <p:spPr>
          <a:xfrm>
            <a:off x="157715" y="166946"/>
            <a:ext cx="10515600" cy="4351338"/>
          </a:xfrm>
        </p:spPr>
        <p:txBody>
          <a:bodyPr/>
          <a:lstStyle/>
          <a:p>
            <a:pPr marL="0" indent="0">
              <a:buNone/>
            </a:pPr>
            <a:r>
              <a:rPr lang="en-US" dirty="0">
                <a:solidFill>
                  <a:schemeClr val="bg1"/>
                </a:solidFill>
              </a:rPr>
              <a:t>Observation</a:t>
            </a:r>
          </a:p>
          <a:p>
            <a:endParaRPr lang="en-IN" dirty="0"/>
          </a:p>
        </p:txBody>
      </p:sp>
      <p:pic>
        <p:nvPicPr>
          <p:cNvPr id="2" name="slide 10">
            <a:hlinkClick r:id="" action="ppaction://media"/>
            <a:extLst>
              <a:ext uri="{FF2B5EF4-FFF2-40B4-BE49-F238E27FC236}">
                <a16:creationId xmlns:a16="http://schemas.microsoft.com/office/drawing/2014/main" id="{8E42A022-4991-4682-94A3-AFA36024F0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9457" y="259188"/>
            <a:ext cx="406400" cy="406400"/>
          </a:xfrm>
          <a:prstGeom prst="rect">
            <a:avLst/>
          </a:prstGeom>
        </p:spPr>
      </p:pic>
    </p:spTree>
    <p:extLst>
      <p:ext uri="{BB962C8B-B14F-4D97-AF65-F5344CB8AC3E}">
        <p14:creationId xmlns:p14="http://schemas.microsoft.com/office/powerpoint/2010/main" val="244310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1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FE78E9-98FA-4426-89E6-C0463EF5A596}"/>
              </a:ext>
            </a:extLst>
          </p:cNvPr>
          <p:cNvPicPr>
            <a:picLocks noChangeAspect="1"/>
          </p:cNvPicPr>
          <p:nvPr/>
        </p:nvPicPr>
        <p:blipFill rotWithShape="1">
          <a:blip r:embed="rId4">
            <a:extLst>
              <a:ext uri="{28A0092B-C50C-407E-A947-70E740481C1C}">
                <a14:useLocalDpi xmlns:a14="http://schemas.microsoft.com/office/drawing/2010/main" val="0"/>
              </a:ext>
            </a:extLst>
          </a:blip>
          <a:srcRect t="15476"/>
          <a:stretch/>
        </p:blipFill>
        <p:spPr>
          <a:xfrm>
            <a:off x="0" y="-1"/>
            <a:ext cx="12192000" cy="6858001"/>
          </a:xfrm>
          <a:prstGeom prst="rect">
            <a:avLst/>
          </a:prstGeom>
        </p:spPr>
      </p:pic>
      <p:sp>
        <p:nvSpPr>
          <p:cNvPr id="5" name="Rectangle 4">
            <a:extLst>
              <a:ext uri="{FF2B5EF4-FFF2-40B4-BE49-F238E27FC236}">
                <a16:creationId xmlns:a16="http://schemas.microsoft.com/office/drawing/2014/main" id="{8B1C14A3-407D-4737-A3B4-534566A2968B}"/>
              </a:ext>
            </a:extLst>
          </p:cNvPr>
          <p:cNvSpPr/>
          <p:nvPr/>
        </p:nvSpPr>
        <p:spPr>
          <a:xfrm>
            <a:off x="0" y="0"/>
            <a:ext cx="12191999" cy="6857999"/>
          </a:xfrm>
          <a:prstGeom prst="rect">
            <a:avLst/>
          </a:prstGeom>
          <a:solidFill>
            <a:srgbClr val="000000">
              <a:alpha val="4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3CAB32D9-5933-4879-A18B-B24D4AF892F4}"/>
              </a:ext>
            </a:extLst>
          </p:cNvPr>
          <p:cNvSpPr>
            <a:spLocks noGrp="1"/>
          </p:cNvSpPr>
          <p:nvPr>
            <p:ph idx="1"/>
          </p:nvPr>
        </p:nvSpPr>
        <p:spPr>
          <a:xfrm>
            <a:off x="0" y="0"/>
            <a:ext cx="10515600" cy="4351338"/>
          </a:xfrm>
        </p:spPr>
        <p:txBody>
          <a:bodyPr/>
          <a:lstStyle/>
          <a:p>
            <a:pPr marL="0" indent="0">
              <a:buNone/>
            </a:pPr>
            <a:r>
              <a:rPr lang="en-US" dirty="0">
                <a:solidFill>
                  <a:schemeClr val="bg1"/>
                </a:solidFill>
              </a:rPr>
              <a:t>Listening</a:t>
            </a:r>
            <a:endParaRPr lang="en-IN" dirty="0">
              <a:solidFill>
                <a:schemeClr val="bg1"/>
              </a:solidFill>
            </a:endParaRPr>
          </a:p>
          <a:p>
            <a:endParaRPr lang="en-IN" dirty="0"/>
          </a:p>
        </p:txBody>
      </p:sp>
      <p:pic>
        <p:nvPicPr>
          <p:cNvPr id="2" name="11">
            <a:hlinkClick r:id="" action="ppaction://media"/>
            <a:extLst>
              <a:ext uri="{FF2B5EF4-FFF2-40B4-BE49-F238E27FC236}">
                <a16:creationId xmlns:a16="http://schemas.microsoft.com/office/drawing/2014/main" id="{56C75616-1F31-4E58-AEC2-9842BA42D7E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0358" y="5198268"/>
            <a:ext cx="406400" cy="406400"/>
          </a:xfrm>
          <a:prstGeom prst="rect">
            <a:avLst/>
          </a:prstGeom>
        </p:spPr>
      </p:pic>
    </p:spTree>
    <p:extLst>
      <p:ext uri="{BB962C8B-B14F-4D97-AF65-F5344CB8AC3E}">
        <p14:creationId xmlns:p14="http://schemas.microsoft.com/office/powerpoint/2010/main" val="269117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D98E14-6630-4438-B06D-CB2486003A38}"/>
              </a:ext>
            </a:extLst>
          </p:cNvPr>
          <p:cNvSpPr>
            <a:spLocks noGrp="1"/>
          </p:cNvSpPr>
          <p:nvPr>
            <p:ph idx="1"/>
          </p:nvPr>
        </p:nvSpPr>
        <p:spPr>
          <a:xfrm>
            <a:off x="411481" y="274322"/>
            <a:ext cx="11636139" cy="1834153"/>
          </a:xfrm>
        </p:spPr>
        <p:txBody>
          <a:bodyPr>
            <a:normAutofit/>
          </a:bodyPr>
          <a:lstStyle/>
          <a:p>
            <a:pPr marL="0" indent="0">
              <a:buNone/>
            </a:pPr>
            <a:r>
              <a:rPr lang="en-US" sz="5400" dirty="0">
                <a:solidFill>
                  <a:srgbClr val="0070C0"/>
                </a:solidFill>
              </a:rPr>
              <a:t>Going in  </a:t>
            </a:r>
            <a:r>
              <a:rPr lang="en-US" sz="9600" dirty="0">
                <a:solidFill>
                  <a:srgbClr val="0070C0"/>
                </a:solidFill>
              </a:rPr>
              <a:t> D </a:t>
            </a:r>
            <a:r>
              <a:rPr lang="en-US" sz="5400" dirty="0" err="1">
                <a:solidFill>
                  <a:srgbClr val="0070C0"/>
                </a:solidFill>
              </a:rPr>
              <a:t>etails</a:t>
            </a:r>
            <a:endParaRPr lang="en-US" sz="5400" dirty="0">
              <a:solidFill>
                <a:srgbClr val="0070C0"/>
              </a:solidFill>
            </a:endParaRPr>
          </a:p>
        </p:txBody>
      </p:sp>
      <p:pic>
        <p:nvPicPr>
          <p:cNvPr id="4" name="Picture 3">
            <a:extLst>
              <a:ext uri="{FF2B5EF4-FFF2-40B4-BE49-F238E27FC236}">
                <a16:creationId xmlns:a16="http://schemas.microsoft.com/office/drawing/2014/main" id="{E1893995-6A38-4775-A5AC-83266A874F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1933218" y="63015"/>
            <a:ext cx="2641048" cy="2528935"/>
          </a:xfrm>
          <a:prstGeom prst="rect">
            <a:avLst/>
          </a:prstGeom>
        </p:spPr>
      </p:pic>
      <p:pic>
        <p:nvPicPr>
          <p:cNvPr id="8" name="Picture 7">
            <a:extLst>
              <a:ext uri="{FF2B5EF4-FFF2-40B4-BE49-F238E27FC236}">
                <a16:creationId xmlns:a16="http://schemas.microsoft.com/office/drawing/2014/main" id="{F610B547-F866-4418-8E76-D0F94972EE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4507" y="4216951"/>
            <a:ext cx="3521398" cy="2641049"/>
          </a:xfrm>
          <a:prstGeom prst="rect">
            <a:avLst/>
          </a:prstGeom>
        </p:spPr>
      </p:pic>
      <p:pic>
        <p:nvPicPr>
          <p:cNvPr id="10" name="Picture 9">
            <a:extLst>
              <a:ext uri="{FF2B5EF4-FFF2-40B4-BE49-F238E27FC236}">
                <a16:creationId xmlns:a16="http://schemas.microsoft.com/office/drawing/2014/main" id="{575B2A02-54B6-4EDF-B90B-551ABEFD4970}"/>
              </a:ext>
            </a:extLst>
          </p:cNvPr>
          <p:cNvPicPr>
            <a:picLocks noChangeAspect="1"/>
          </p:cNvPicPr>
          <p:nvPr/>
        </p:nvPicPr>
        <p:blipFill rotWithShape="1">
          <a:blip r:embed="rId6">
            <a:extLst>
              <a:ext uri="{28A0092B-C50C-407E-A947-70E740481C1C}">
                <a14:useLocalDpi xmlns:a14="http://schemas.microsoft.com/office/drawing/2010/main" val="0"/>
              </a:ext>
            </a:extLst>
          </a:blip>
          <a:srcRect l="33353" r="9880"/>
          <a:stretch/>
        </p:blipFill>
        <p:spPr>
          <a:xfrm>
            <a:off x="8093" y="5255378"/>
            <a:ext cx="2889504" cy="1602622"/>
          </a:xfrm>
          <a:prstGeom prst="rect">
            <a:avLst/>
          </a:prstGeom>
        </p:spPr>
      </p:pic>
      <p:pic>
        <p:nvPicPr>
          <p:cNvPr id="12" name="Picture 11">
            <a:extLst>
              <a:ext uri="{FF2B5EF4-FFF2-40B4-BE49-F238E27FC236}">
                <a16:creationId xmlns:a16="http://schemas.microsoft.com/office/drawing/2014/main" id="{326D2765-735F-4DCB-89BC-1C459EA2C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2816" y="2617194"/>
            <a:ext cx="5659184" cy="4240806"/>
          </a:xfrm>
          <a:prstGeom prst="rect">
            <a:avLst/>
          </a:prstGeom>
        </p:spPr>
      </p:pic>
      <p:sp>
        <p:nvSpPr>
          <p:cNvPr id="13" name="Rectangle 12">
            <a:extLst>
              <a:ext uri="{FF2B5EF4-FFF2-40B4-BE49-F238E27FC236}">
                <a16:creationId xmlns:a16="http://schemas.microsoft.com/office/drawing/2014/main" id="{1D24EF22-917D-4463-9CF0-0A3DEC0CE09E}"/>
              </a:ext>
            </a:extLst>
          </p:cNvPr>
          <p:cNvSpPr/>
          <p:nvPr/>
        </p:nvSpPr>
        <p:spPr>
          <a:xfrm>
            <a:off x="0" y="6958"/>
            <a:ext cx="12191999" cy="6857999"/>
          </a:xfrm>
          <a:prstGeom prst="rect">
            <a:avLst/>
          </a:prstGeom>
          <a:solidFill>
            <a:srgbClr val="00000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9" name="slide 13">
            <a:hlinkClick r:id="" action="ppaction://media"/>
            <a:extLst>
              <a:ext uri="{FF2B5EF4-FFF2-40B4-BE49-F238E27FC236}">
                <a16:creationId xmlns:a16="http://schemas.microsoft.com/office/drawing/2014/main" id="{99308149-BBDF-421B-B1E8-9E6567E08A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11480" y="64165"/>
            <a:ext cx="406400" cy="406400"/>
          </a:xfrm>
          <a:prstGeom prst="rect">
            <a:avLst/>
          </a:prstGeom>
        </p:spPr>
      </p:pic>
    </p:spTree>
    <p:extLst>
      <p:ext uri="{BB962C8B-B14F-4D97-AF65-F5344CB8AC3E}">
        <p14:creationId xmlns:p14="http://schemas.microsoft.com/office/powerpoint/2010/main" val="25524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9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9F72AC-EE70-41BE-8ECD-71BDD3DF49A5}"/>
              </a:ext>
            </a:extLst>
          </p:cNvPr>
          <p:cNvPicPr>
            <a:picLocks noChangeAspect="1"/>
          </p:cNvPicPr>
          <p:nvPr/>
        </p:nvPicPr>
        <p:blipFill rotWithShape="1">
          <a:blip r:embed="rId4">
            <a:extLst>
              <a:ext uri="{28A0092B-C50C-407E-A947-70E740481C1C}">
                <a14:useLocalDpi xmlns:a14="http://schemas.microsoft.com/office/drawing/2010/main" val="0"/>
              </a:ext>
            </a:extLst>
          </a:blip>
          <a:srcRect t="22070" r="16720"/>
          <a:stretch/>
        </p:blipFill>
        <p:spPr>
          <a:xfrm>
            <a:off x="1084214" y="812800"/>
            <a:ext cx="10023570" cy="5458460"/>
          </a:xfrm>
          <a:prstGeom prst="rect">
            <a:avLst/>
          </a:prstGeom>
        </p:spPr>
      </p:pic>
      <p:sp>
        <p:nvSpPr>
          <p:cNvPr id="7" name="Rectangle 6">
            <a:extLst>
              <a:ext uri="{FF2B5EF4-FFF2-40B4-BE49-F238E27FC236}">
                <a16:creationId xmlns:a16="http://schemas.microsoft.com/office/drawing/2014/main" id="{84DDED95-6C1E-4274-80AD-4FB0DE77932E}"/>
              </a:ext>
            </a:extLst>
          </p:cNvPr>
          <p:cNvSpPr/>
          <p:nvPr/>
        </p:nvSpPr>
        <p:spPr>
          <a:xfrm>
            <a:off x="0" y="0"/>
            <a:ext cx="12191999" cy="6857999"/>
          </a:xfrm>
          <a:prstGeom prst="rect">
            <a:avLst/>
          </a:prstGeom>
          <a:solidFill>
            <a:srgbClr val="7030A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slide13">
            <a:hlinkClick r:id="" action="ppaction://media"/>
            <a:extLst>
              <a:ext uri="{FF2B5EF4-FFF2-40B4-BE49-F238E27FC236}">
                <a16:creationId xmlns:a16="http://schemas.microsoft.com/office/drawing/2014/main" id="{E027D61E-A0C3-4682-A735-728E2C7475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8063" y="60158"/>
            <a:ext cx="406400" cy="406400"/>
          </a:xfrm>
          <a:prstGeom prst="rect">
            <a:avLst/>
          </a:prstGeom>
        </p:spPr>
      </p:pic>
    </p:spTree>
    <p:extLst>
      <p:ext uri="{BB962C8B-B14F-4D97-AF65-F5344CB8AC3E}">
        <p14:creationId xmlns:p14="http://schemas.microsoft.com/office/powerpoint/2010/main" val="124352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413FFB-A793-44F8-AEF9-BA222F97FF95}"/>
              </a:ext>
            </a:extLst>
          </p:cNvPr>
          <p:cNvPicPr>
            <a:picLocks noChangeAspect="1"/>
          </p:cNvPicPr>
          <p:nvPr/>
        </p:nvPicPr>
        <p:blipFill rotWithShape="1">
          <a:blip r:embed="rId4">
            <a:extLst>
              <a:ext uri="{28A0092B-C50C-407E-A947-70E740481C1C}">
                <a14:useLocalDpi xmlns:a14="http://schemas.microsoft.com/office/drawing/2010/main" val="0"/>
              </a:ext>
            </a:extLst>
          </a:blip>
          <a:srcRect b="3342"/>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47504AD-50D5-47AE-A5F3-E226ED776908}"/>
              </a:ext>
            </a:extLst>
          </p:cNvPr>
          <p:cNvSpPr/>
          <p:nvPr/>
        </p:nvSpPr>
        <p:spPr>
          <a:xfrm>
            <a:off x="0" y="0"/>
            <a:ext cx="12191999" cy="6857999"/>
          </a:xfrm>
          <a:prstGeom prst="rect">
            <a:avLst/>
          </a:prstGeom>
          <a:solidFill>
            <a:srgbClr val="FF0000">
              <a:alpha val="1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slide 14">
            <a:hlinkClick r:id="" action="ppaction://media"/>
            <a:extLst>
              <a:ext uri="{FF2B5EF4-FFF2-40B4-BE49-F238E27FC236}">
                <a16:creationId xmlns:a16="http://schemas.microsoft.com/office/drawing/2014/main" id="{3E92DD5F-1877-4C03-A208-2CFF5BCD4D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5769" y="76200"/>
            <a:ext cx="406400" cy="406400"/>
          </a:xfrm>
          <a:prstGeom prst="rect">
            <a:avLst/>
          </a:prstGeom>
        </p:spPr>
      </p:pic>
    </p:spTree>
    <p:extLst>
      <p:ext uri="{BB962C8B-B14F-4D97-AF65-F5344CB8AC3E}">
        <p14:creationId xmlns:p14="http://schemas.microsoft.com/office/powerpoint/2010/main" val="136876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C45DF0D8-6108-4250-A5C5-88572460CD40}"/>
              </a:ext>
            </a:extLst>
          </p:cNvPr>
          <p:cNvSpPr/>
          <p:nvPr/>
        </p:nvSpPr>
        <p:spPr>
          <a:xfrm>
            <a:off x="2376733" y="400047"/>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Hexagon 4">
            <a:extLst>
              <a:ext uri="{FF2B5EF4-FFF2-40B4-BE49-F238E27FC236}">
                <a16:creationId xmlns:a16="http://schemas.microsoft.com/office/drawing/2014/main" id="{4C6C92AA-5F4F-48B0-89A3-79FBADD49861}"/>
              </a:ext>
            </a:extLst>
          </p:cNvPr>
          <p:cNvSpPr/>
          <p:nvPr/>
        </p:nvSpPr>
        <p:spPr>
          <a:xfrm>
            <a:off x="2376732" y="1251712"/>
            <a:ext cx="800103" cy="689744"/>
          </a:xfrm>
          <a:prstGeom prst="hexagon">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Hexagon 5">
            <a:extLst>
              <a:ext uri="{FF2B5EF4-FFF2-40B4-BE49-F238E27FC236}">
                <a16:creationId xmlns:a16="http://schemas.microsoft.com/office/drawing/2014/main" id="{B48E9097-4779-4911-BFBA-4B0DE9512E77}"/>
              </a:ext>
            </a:extLst>
          </p:cNvPr>
          <p:cNvSpPr/>
          <p:nvPr/>
        </p:nvSpPr>
        <p:spPr>
          <a:xfrm>
            <a:off x="2376733" y="2102399"/>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Hexagon 6">
            <a:extLst>
              <a:ext uri="{FF2B5EF4-FFF2-40B4-BE49-F238E27FC236}">
                <a16:creationId xmlns:a16="http://schemas.microsoft.com/office/drawing/2014/main" id="{FD944F49-5D10-4E43-B8C4-35D4C14FAC29}"/>
              </a:ext>
            </a:extLst>
          </p:cNvPr>
          <p:cNvSpPr/>
          <p:nvPr/>
        </p:nvSpPr>
        <p:spPr>
          <a:xfrm>
            <a:off x="2376731" y="2953086"/>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a:extLst>
              <a:ext uri="{FF2B5EF4-FFF2-40B4-BE49-F238E27FC236}">
                <a16:creationId xmlns:a16="http://schemas.microsoft.com/office/drawing/2014/main" id="{495205B2-755D-462F-B55B-88C72A471DEB}"/>
              </a:ext>
            </a:extLst>
          </p:cNvPr>
          <p:cNvSpPr/>
          <p:nvPr/>
        </p:nvSpPr>
        <p:spPr>
          <a:xfrm>
            <a:off x="2376730" y="3803773"/>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Hexagon 8">
            <a:extLst>
              <a:ext uri="{FF2B5EF4-FFF2-40B4-BE49-F238E27FC236}">
                <a16:creationId xmlns:a16="http://schemas.microsoft.com/office/drawing/2014/main" id="{B4349BAE-87A8-4467-BBF2-DB416B70D38D}"/>
              </a:ext>
            </a:extLst>
          </p:cNvPr>
          <p:cNvSpPr/>
          <p:nvPr/>
        </p:nvSpPr>
        <p:spPr>
          <a:xfrm>
            <a:off x="2367206" y="4654460"/>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E598D28-388E-4C53-BAFA-A7C9552D249B}"/>
              </a:ext>
            </a:extLst>
          </p:cNvPr>
          <p:cNvSpPr txBox="1"/>
          <p:nvPr/>
        </p:nvSpPr>
        <p:spPr>
          <a:xfrm>
            <a:off x="2575447" y="443460"/>
            <a:ext cx="402674" cy="646331"/>
          </a:xfrm>
          <a:prstGeom prst="rect">
            <a:avLst/>
          </a:prstGeom>
          <a:noFill/>
        </p:spPr>
        <p:txBody>
          <a:bodyPr wrap="none" rtlCol="0">
            <a:spAutoFit/>
          </a:bodyPr>
          <a:lstStyle/>
          <a:p>
            <a:r>
              <a:rPr lang="en-US" sz="3600" b="1" dirty="0">
                <a:solidFill>
                  <a:schemeClr val="bg1"/>
                </a:solidFill>
              </a:rPr>
              <a:t>S</a:t>
            </a:r>
            <a:endParaRPr lang="en-IN" sz="3600" b="1" dirty="0">
              <a:solidFill>
                <a:schemeClr val="bg1"/>
              </a:solidFill>
            </a:endParaRPr>
          </a:p>
        </p:txBody>
      </p:sp>
      <p:sp>
        <p:nvSpPr>
          <p:cNvPr id="12" name="TextBox 11">
            <a:extLst>
              <a:ext uri="{FF2B5EF4-FFF2-40B4-BE49-F238E27FC236}">
                <a16:creationId xmlns:a16="http://schemas.microsoft.com/office/drawing/2014/main" id="{74EB748F-9F12-4D70-ADDF-DED3DF4A6F15}"/>
              </a:ext>
            </a:extLst>
          </p:cNvPr>
          <p:cNvSpPr txBox="1"/>
          <p:nvPr/>
        </p:nvSpPr>
        <p:spPr>
          <a:xfrm>
            <a:off x="2553096" y="1230005"/>
            <a:ext cx="428322" cy="646331"/>
          </a:xfrm>
          <a:prstGeom prst="rect">
            <a:avLst/>
          </a:prstGeom>
          <a:noFill/>
        </p:spPr>
        <p:txBody>
          <a:bodyPr wrap="none" rtlCol="0">
            <a:spAutoFit/>
          </a:bodyPr>
          <a:lstStyle/>
          <a:p>
            <a:r>
              <a:rPr lang="en-US" sz="3600" b="1" dirty="0">
                <a:solidFill>
                  <a:srgbClr val="FFFF00"/>
                </a:solidFill>
              </a:rPr>
              <a:t>C</a:t>
            </a:r>
            <a:endParaRPr lang="en-IN" sz="3600" b="1" dirty="0">
              <a:solidFill>
                <a:srgbClr val="FFFF00"/>
              </a:solidFill>
            </a:endParaRPr>
          </a:p>
        </p:txBody>
      </p:sp>
      <p:sp>
        <p:nvSpPr>
          <p:cNvPr id="13" name="TextBox 12">
            <a:extLst>
              <a:ext uri="{FF2B5EF4-FFF2-40B4-BE49-F238E27FC236}">
                <a16:creationId xmlns:a16="http://schemas.microsoft.com/office/drawing/2014/main" id="{F541B6B3-8364-471F-BF8F-C1537FE89D01}"/>
              </a:ext>
            </a:extLst>
          </p:cNvPr>
          <p:cNvSpPr txBox="1"/>
          <p:nvPr/>
        </p:nvSpPr>
        <p:spPr>
          <a:xfrm>
            <a:off x="2544185" y="2100443"/>
            <a:ext cx="465192" cy="646331"/>
          </a:xfrm>
          <a:prstGeom prst="rect">
            <a:avLst/>
          </a:prstGeom>
          <a:noFill/>
        </p:spPr>
        <p:txBody>
          <a:bodyPr wrap="none" rtlCol="0">
            <a:spAutoFit/>
          </a:bodyPr>
          <a:lstStyle/>
          <a:p>
            <a:r>
              <a:rPr lang="en-US" sz="3600" b="1" dirty="0">
                <a:solidFill>
                  <a:srgbClr val="FA410E"/>
                </a:solidFill>
              </a:rPr>
              <a:t>A</a:t>
            </a:r>
            <a:endParaRPr lang="en-IN" sz="3600" b="1" dirty="0">
              <a:solidFill>
                <a:srgbClr val="FA410E"/>
              </a:solidFill>
            </a:endParaRPr>
          </a:p>
        </p:txBody>
      </p:sp>
      <p:sp>
        <p:nvSpPr>
          <p:cNvPr id="14" name="TextBox 13">
            <a:extLst>
              <a:ext uri="{FF2B5EF4-FFF2-40B4-BE49-F238E27FC236}">
                <a16:creationId xmlns:a16="http://schemas.microsoft.com/office/drawing/2014/main" id="{A80DDB24-7756-4327-99E2-5A9A28C77BE8}"/>
              </a:ext>
            </a:extLst>
          </p:cNvPr>
          <p:cNvSpPr txBox="1"/>
          <p:nvPr/>
        </p:nvSpPr>
        <p:spPr>
          <a:xfrm>
            <a:off x="2482469" y="2974792"/>
            <a:ext cx="588623" cy="646331"/>
          </a:xfrm>
          <a:prstGeom prst="rect">
            <a:avLst/>
          </a:prstGeom>
          <a:noFill/>
        </p:spPr>
        <p:txBody>
          <a:bodyPr wrap="none" rtlCol="0">
            <a:spAutoFit/>
          </a:bodyPr>
          <a:lstStyle/>
          <a:p>
            <a:r>
              <a:rPr lang="en-US" sz="3600" b="1" dirty="0">
                <a:solidFill>
                  <a:srgbClr val="FF0000"/>
                </a:solidFill>
              </a:rPr>
              <a:t>M</a:t>
            </a:r>
            <a:endParaRPr lang="en-IN" sz="3600" b="1" dirty="0">
              <a:solidFill>
                <a:srgbClr val="FF0000"/>
              </a:solidFill>
            </a:endParaRPr>
          </a:p>
        </p:txBody>
      </p:sp>
      <p:sp>
        <p:nvSpPr>
          <p:cNvPr id="15" name="TextBox 14">
            <a:extLst>
              <a:ext uri="{FF2B5EF4-FFF2-40B4-BE49-F238E27FC236}">
                <a16:creationId xmlns:a16="http://schemas.microsoft.com/office/drawing/2014/main" id="{940F691E-9DED-47FD-A124-E833A9BEE118}"/>
              </a:ext>
            </a:extLst>
          </p:cNvPr>
          <p:cNvSpPr txBox="1"/>
          <p:nvPr/>
        </p:nvSpPr>
        <p:spPr>
          <a:xfrm>
            <a:off x="2553096" y="3847186"/>
            <a:ext cx="428322" cy="646331"/>
          </a:xfrm>
          <a:prstGeom prst="rect">
            <a:avLst/>
          </a:prstGeom>
          <a:noFill/>
        </p:spPr>
        <p:txBody>
          <a:bodyPr wrap="none" rtlCol="0">
            <a:spAutoFit/>
          </a:bodyPr>
          <a:lstStyle/>
          <a:p>
            <a:r>
              <a:rPr lang="en-US" sz="3600" b="1" dirty="0">
                <a:solidFill>
                  <a:srgbClr val="FF99FF"/>
                </a:solidFill>
              </a:rPr>
              <a:t>P</a:t>
            </a:r>
            <a:endParaRPr lang="en-IN" sz="3600" b="1" dirty="0">
              <a:solidFill>
                <a:srgbClr val="FF99FF"/>
              </a:solidFill>
            </a:endParaRPr>
          </a:p>
        </p:txBody>
      </p:sp>
      <p:sp>
        <p:nvSpPr>
          <p:cNvPr id="16" name="TextBox 15">
            <a:extLst>
              <a:ext uri="{FF2B5EF4-FFF2-40B4-BE49-F238E27FC236}">
                <a16:creationId xmlns:a16="http://schemas.microsoft.com/office/drawing/2014/main" id="{694847ED-D89E-4046-A0BA-AFA292E93BCB}"/>
              </a:ext>
            </a:extLst>
          </p:cNvPr>
          <p:cNvSpPr txBox="1"/>
          <p:nvPr/>
        </p:nvSpPr>
        <p:spPr>
          <a:xfrm>
            <a:off x="2562713" y="4676166"/>
            <a:ext cx="409086" cy="646331"/>
          </a:xfrm>
          <a:prstGeom prst="rect">
            <a:avLst/>
          </a:prstGeom>
          <a:noFill/>
        </p:spPr>
        <p:txBody>
          <a:bodyPr wrap="none" rtlCol="0">
            <a:spAutoFit/>
          </a:bodyPr>
          <a:lstStyle/>
          <a:p>
            <a:r>
              <a:rPr lang="en-US" sz="3600" b="1" dirty="0">
                <a:solidFill>
                  <a:srgbClr val="92D050"/>
                </a:solidFill>
              </a:rPr>
              <a:t>E</a:t>
            </a:r>
            <a:endParaRPr lang="en-IN" sz="3600" b="1" dirty="0">
              <a:solidFill>
                <a:srgbClr val="92D050"/>
              </a:solidFill>
            </a:endParaRPr>
          </a:p>
        </p:txBody>
      </p:sp>
      <p:sp>
        <p:nvSpPr>
          <p:cNvPr id="18" name="Hexagon 17">
            <a:extLst>
              <a:ext uri="{FF2B5EF4-FFF2-40B4-BE49-F238E27FC236}">
                <a16:creationId xmlns:a16="http://schemas.microsoft.com/office/drawing/2014/main" id="{BA4D03ED-070A-4583-A1CC-E7FA268FF67B}"/>
              </a:ext>
            </a:extLst>
          </p:cNvPr>
          <p:cNvSpPr/>
          <p:nvPr/>
        </p:nvSpPr>
        <p:spPr>
          <a:xfrm>
            <a:off x="2367205" y="5505147"/>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873836E-3E60-4884-97DD-77F628CFEC65}"/>
              </a:ext>
            </a:extLst>
          </p:cNvPr>
          <p:cNvSpPr txBox="1"/>
          <p:nvPr/>
        </p:nvSpPr>
        <p:spPr>
          <a:xfrm>
            <a:off x="2527447" y="5511056"/>
            <a:ext cx="444352" cy="646331"/>
          </a:xfrm>
          <a:prstGeom prst="rect">
            <a:avLst/>
          </a:prstGeom>
          <a:noFill/>
        </p:spPr>
        <p:txBody>
          <a:bodyPr wrap="none" rtlCol="0">
            <a:spAutoFit/>
          </a:bodyPr>
          <a:lstStyle/>
          <a:p>
            <a:r>
              <a:rPr lang="en-US" sz="3600" b="1" dirty="0">
                <a:solidFill>
                  <a:srgbClr val="00B0F0"/>
                </a:solidFill>
              </a:rPr>
              <a:t>R</a:t>
            </a:r>
            <a:endParaRPr lang="en-IN" sz="3600" b="1" dirty="0">
              <a:solidFill>
                <a:srgbClr val="00B0F0"/>
              </a:solidFill>
            </a:endParaRPr>
          </a:p>
        </p:txBody>
      </p:sp>
      <p:sp>
        <p:nvSpPr>
          <p:cNvPr id="21" name="Hexagon 20">
            <a:extLst>
              <a:ext uri="{FF2B5EF4-FFF2-40B4-BE49-F238E27FC236}">
                <a16:creationId xmlns:a16="http://schemas.microsoft.com/office/drawing/2014/main" id="{703F88B2-1118-4B42-B353-94C66364BAC7}"/>
              </a:ext>
            </a:extLst>
          </p:cNvPr>
          <p:cNvSpPr/>
          <p:nvPr/>
        </p:nvSpPr>
        <p:spPr>
          <a:xfrm>
            <a:off x="3790947" y="400047"/>
            <a:ext cx="5243763"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Hexagon 21">
            <a:extLst>
              <a:ext uri="{FF2B5EF4-FFF2-40B4-BE49-F238E27FC236}">
                <a16:creationId xmlns:a16="http://schemas.microsoft.com/office/drawing/2014/main" id="{E0E34207-9A8E-45B9-8792-9CCC062CE97F}"/>
              </a:ext>
            </a:extLst>
          </p:cNvPr>
          <p:cNvSpPr/>
          <p:nvPr/>
        </p:nvSpPr>
        <p:spPr>
          <a:xfrm>
            <a:off x="3790947" y="1236603"/>
            <a:ext cx="5243763"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Hexagon 22">
            <a:extLst>
              <a:ext uri="{FF2B5EF4-FFF2-40B4-BE49-F238E27FC236}">
                <a16:creationId xmlns:a16="http://schemas.microsoft.com/office/drawing/2014/main" id="{8C726A1B-1FF5-4E15-A9DE-5FA800E23180}"/>
              </a:ext>
            </a:extLst>
          </p:cNvPr>
          <p:cNvSpPr/>
          <p:nvPr/>
        </p:nvSpPr>
        <p:spPr>
          <a:xfrm>
            <a:off x="3790947" y="2102399"/>
            <a:ext cx="5243763"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Hexagon 23">
            <a:extLst>
              <a:ext uri="{FF2B5EF4-FFF2-40B4-BE49-F238E27FC236}">
                <a16:creationId xmlns:a16="http://schemas.microsoft.com/office/drawing/2014/main" id="{40647CC9-8C48-4D37-9A71-59DFCBDA0B2D}"/>
              </a:ext>
            </a:extLst>
          </p:cNvPr>
          <p:cNvSpPr/>
          <p:nvPr/>
        </p:nvSpPr>
        <p:spPr>
          <a:xfrm>
            <a:off x="3790946" y="2958670"/>
            <a:ext cx="5243764"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Hexagon 24">
            <a:extLst>
              <a:ext uri="{FF2B5EF4-FFF2-40B4-BE49-F238E27FC236}">
                <a16:creationId xmlns:a16="http://schemas.microsoft.com/office/drawing/2014/main" id="{9701E1B9-6E5B-4433-B223-2D3469A18658}"/>
              </a:ext>
            </a:extLst>
          </p:cNvPr>
          <p:cNvSpPr/>
          <p:nvPr/>
        </p:nvSpPr>
        <p:spPr>
          <a:xfrm>
            <a:off x="3790945" y="3805416"/>
            <a:ext cx="5243765"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Hexagon 25">
            <a:extLst>
              <a:ext uri="{FF2B5EF4-FFF2-40B4-BE49-F238E27FC236}">
                <a16:creationId xmlns:a16="http://schemas.microsoft.com/office/drawing/2014/main" id="{BDA1CE71-3780-4DB8-A80B-10E4D5E0C507}"/>
              </a:ext>
            </a:extLst>
          </p:cNvPr>
          <p:cNvSpPr/>
          <p:nvPr/>
        </p:nvSpPr>
        <p:spPr>
          <a:xfrm>
            <a:off x="3790945" y="4670230"/>
            <a:ext cx="5243765"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Hexagon 26">
            <a:extLst>
              <a:ext uri="{FF2B5EF4-FFF2-40B4-BE49-F238E27FC236}">
                <a16:creationId xmlns:a16="http://schemas.microsoft.com/office/drawing/2014/main" id="{2A728708-83A1-42B9-9634-B3773D157C1D}"/>
              </a:ext>
            </a:extLst>
          </p:cNvPr>
          <p:cNvSpPr/>
          <p:nvPr/>
        </p:nvSpPr>
        <p:spPr>
          <a:xfrm>
            <a:off x="3790945" y="5536343"/>
            <a:ext cx="5243765"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a:extLst>
              <a:ext uri="{FF2B5EF4-FFF2-40B4-BE49-F238E27FC236}">
                <a16:creationId xmlns:a16="http://schemas.microsoft.com/office/drawing/2014/main" id="{A34FF7F0-1C34-4FD6-91AA-A00AF7ED8668}"/>
              </a:ext>
            </a:extLst>
          </p:cNvPr>
          <p:cNvCxnSpPr>
            <a:cxnSpLocks/>
            <a:stCxn id="4" idx="0"/>
            <a:endCxn id="21" idx="3"/>
          </p:cNvCxnSpPr>
          <p:nvPr/>
        </p:nvCxnSpPr>
        <p:spPr>
          <a:xfrm>
            <a:off x="3176836" y="744919"/>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2A9CA0-DC94-4EC3-8F89-0470DE4AE3FB}"/>
              </a:ext>
            </a:extLst>
          </p:cNvPr>
          <p:cNvCxnSpPr/>
          <p:nvPr/>
        </p:nvCxnSpPr>
        <p:spPr>
          <a:xfrm>
            <a:off x="3176835" y="1581475"/>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24808AD-851D-43F0-9AD0-C7C4F175CE9D}"/>
              </a:ext>
            </a:extLst>
          </p:cNvPr>
          <p:cNvCxnSpPr/>
          <p:nvPr/>
        </p:nvCxnSpPr>
        <p:spPr>
          <a:xfrm>
            <a:off x="3167308" y="2449240"/>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1F5B724-EE62-4319-A435-FB3EE801986E}"/>
              </a:ext>
            </a:extLst>
          </p:cNvPr>
          <p:cNvCxnSpPr/>
          <p:nvPr/>
        </p:nvCxnSpPr>
        <p:spPr>
          <a:xfrm>
            <a:off x="3167307" y="3297957"/>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8E4686-707D-4AE7-B611-2578C8F3B864}"/>
              </a:ext>
            </a:extLst>
          </p:cNvPr>
          <p:cNvCxnSpPr/>
          <p:nvPr/>
        </p:nvCxnSpPr>
        <p:spPr>
          <a:xfrm>
            <a:off x="3176834" y="4148645"/>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984AE9-1E2B-43EE-835E-CABB91810E45}"/>
              </a:ext>
            </a:extLst>
          </p:cNvPr>
          <p:cNvCxnSpPr/>
          <p:nvPr/>
        </p:nvCxnSpPr>
        <p:spPr>
          <a:xfrm>
            <a:off x="3176834" y="5010825"/>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AB7601-F628-463F-B436-BE64EC22F6FC}"/>
              </a:ext>
            </a:extLst>
          </p:cNvPr>
          <p:cNvCxnSpPr/>
          <p:nvPr/>
        </p:nvCxnSpPr>
        <p:spPr>
          <a:xfrm>
            <a:off x="3167307" y="5871038"/>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4318B4-1D6E-4203-8CA0-4020338E74DB}"/>
              </a:ext>
            </a:extLst>
          </p:cNvPr>
          <p:cNvSpPr txBox="1"/>
          <p:nvPr/>
        </p:nvSpPr>
        <p:spPr>
          <a:xfrm>
            <a:off x="5517648" y="471249"/>
            <a:ext cx="2214452" cy="584775"/>
          </a:xfrm>
          <a:prstGeom prst="rect">
            <a:avLst/>
          </a:prstGeom>
          <a:noFill/>
        </p:spPr>
        <p:txBody>
          <a:bodyPr wrap="none" rtlCol="0">
            <a:spAutoFit/>
          </a:bodyPr>
          <a:lstStyle/>
          <a:p>
            <a:r>
              <a:rPr lang="en-US" sz="3200" dirty="0"/>
              <a:t>SUBSTITUTE</a:t>
            </a:r>
            <a:endParaRPr lang="en-IN" sz="3200" dirty="0"/>
          </a:p>
        </p:txBody>
      </p:sp>
      <p:sp>
        <p:nvSpPr>
          <p:cNvPr id="37" name="TextBox 36">
            <a:extLst>
              <a:ext uri="{FF2B5EF4-FFF2-40B4-BE49-F238E27FC236}">
                <a16:creationId xmlns:a16="http://schemas.microsoft.com/office/drawing/2014/main" id="{2E6CAED4-E16C-4C81-9C5E-36AB06805C45}"/>
              </a:ext>
            </a:extLst>
          </p:cNvPr>
          <p:cNvSpPr txBox="1"/>
          <p:nvPr/>
        </p:nvSpPr>
        <p:spPr>
          <a:xfrm>
            <a:off x="5590481" y="1315872"/>
            <a:ext cx="1816138" cy="584775"/>
          </a:xfrm>
          <a:prstGeom prst="rect">
            <a:avLst/>
          </a:prstGeom>
          <a:noFill/>
        </p:spPr>
        <p:txBody>
          <a:bodyPr wrap="none" rtlCol="0">
            <a:spAutoFit/>
          </a:bodyPr>
          <a:lstStyle/>
          <a:p>
            <a:r>
              <a:rPr lang="en-US" sz="3200" dirty="0"/>
              <a:t>COMBINE</a:t>
            </a:r>
            <a:endParaRPr lang="en-IN" sz="3200" dirty="0"/>
          </a:p>
        </p:txBody>
      </p:sp>
      <p:sp>
        <p:nvSpPr>
          <p:cNvPr id="38" name="TextBox 37">
            <a:extLst>
              <a:ext uri="{FF2B5EF4-FFF2-40B4-BE49-F238E27FC236}">
                <a16:creationId xmlns:a16="http://schemas.microsoft.com/office/drawing/2014/main" id="{ED24D48C-06B0-44D0-870B-96F2EF88A56D}"/>
              </a:ext>
            </a:extLst>
          </p:cNvPr>
          <p:cNvSpPr txBox="1"/>
          <p:nvPr/>
        </p:nvSpPr>
        <p:spPr>
          <a:xfrm>
            <a:off x="5012665" y="2161999"/>
            <a:ext cx="3129190" cy="584775"/>
          </a:xfrm>
          <a:prstGeom prst="rect">
            <a:avLst/>
          </a:prstGeom>
          <a:noFill/>
        </p:spPr>
        <p:txBody>
          <a:bodyPr wrap="none" rtlCol="0">
            <a:spAutoFit/>
          </a:bodyPr>
          <a:lstStyle/>
          <a:p>
            <a:r>
              <a:rPr lang="en-US" sz="3200" dirty="0"/>
              <a:t>ADAPT/ADDITION</a:t>
            </a:r>
            <a:endParaRPr lang="en-IN" sz="3200" dirty="0"/>
          </a:p>
        </p:txBody>
      </p:sp>
      <p:sp>
        <p:nvSpPr>
          <p:cNvPr id="39" name="TextBox 38">
            <a:extLst>
              <a:ext uri="{FF2B5EF4-FFF2-40B4-BE49-F238E27FC236}">
                <a16:creationId xmlns:a16="http://schemas.microsoft.com/office/drawing/2014/main" id="{E81FED3C-CDE8-43B3-B08F-E6ED2F922068}"/>
              </a:ext>
            </a:extLst>
          </p:cNvPr>
          <p:cNvSpPr txBox="1"/>
          <p:nvPr/>
        </p:nvSpPr>
        <p:spPr>
          <a:xfrm>
            <a:off x="4806036" y="3021343"/>
            <a:ext cx="3385029" cy="584775"/>
          </a:xfrm>
          <a:prstGeom prst="rect">
            <a:avLst/>
          </a:prstGeom>
          <a:noFill/>
        </p:spPr>
        <p:txBody>
          <a:bodyPr wrap="none" rtlCol="0">
            <a:spAutoFit/>
          </a:bodyPr>
          <a:lstStyle/>
          <a:p>
            <a:r>
              <a:rPr lang="en-US" sz="3200" dirty="0"/>
              <a:t>MODIFY/ MAGNIFY</a:t>
            </a:r>
            <a:endParaRPr lang="en-IN" sz="3200" dirty="0"/>
          </a:p>
        </p:txBody>
      </p:sp>
      <p:sp>
        <p:nvSpPr>
          <p:cNvPr id="40" name="TextBox 39">
            <a:extLst>
              <a:ext uri="{FF2B5EF4-FFF2-40B4-BE49-F238E27FC236}">
                <a16:creationId xmlns:a16="http://schemas.microsoft.com/office/drawing/2014/main" id="{2259C753-6F4A-4994-B37C-01AB8D3CC910}"/>
              </a:ext>
            </a:extLst>
          </p:cNvPr>
          <p:cNvSpPr txBox="1"/>
          <p:nvPr/>
        </p:nvSpPr>
        <p:spPr>
          <a:xfrm>
            <a:off x="4806035" y="3856257"/>
            <a:ext cx="3802836" cy="584775"/>
          </a:xfrm>
          <a:prstGeom prst="rect">
            <a:avLst/>
          </a:prstGeom>
          <a:noFill/>
        </p:spPr>
        <p:txBody>
          <a:bodyPr wrap="none" rtlCol="0">
            <a:spAutoFit/>
          </a:bodyPr>
          <a:lstStyle/>
          <a:p>
            <a:r>
              <a:rPr lang="en-US" sz="3200" dirty="0"/>
              <a:t>PUT IN ANOTHER USE</a:t>
            </a:r>
            <a:endParaRPr lang="en-IN" sz="3200" dirty="0"/>
          </a:p>
        </p:txBody>
      </p:sp>
      <p:sp>
        <p:nvSpPr>
          <p:cNvPr id="41" name="TextBox 40">
            <a:extLst>
              <a:ext uri="{FF2B5EF4-FFF2-40B4-BE49-F238E27FC236}">
                <a16:creationId xmlns:a16="http://schemas.microsoft.com/office/drawing/2014/main" id="{E0B24ABC-1433-4350-871C-3BDE477B4F85}"/>
              </a:ext>
            </a:extLst>
          </p:cNvPr>
          <p:cNvSpPr txBox="1"/>
          <p:nvPr/>
        </p:nvSpPr>
        <p:spPr>
          <a:xfrm>
            <a:off x="5630851" y="4706943"/>
            <a:ext cx="1988045" cy="584775"/>
          </a:xfrm>
          <a:prstGeom prst="rect">
            <a:avLst/>
          </a:prstGeom>
          <a:noFill/>
        </p:spPr>
        <p:txBody>
          <a:bodyPr wrap="none" rtlCol="0">
            <a:spAutoFit/>
          </a:bodyPr>
          <a:lstStyle/>
          <a:p>
            <a:r>
              <a:rPr lang="en-US" sz="3200" dirty="0"/>
              <a:t>ELIMINATE</a:t>
            </a:r>
            <a:endParaRPr lang="en-IN" sz="3200" dirty="0"/>
          </a:p>
        </p:txBody>
      </p:sp>
      <p:sp>
        <p:nvSpPr>
          <p:cNvPr id="42" name="TextBox 41">
            <a:extLst>
              <a:ext uri="{FF2B5EF4-FFF2-40B4-BE49-F238E27FC236}">
                <a16:creationId xmlns:a16="http://schemas.microsoft.com/office/drawing/2014/main" id="{07B0152B-4054-4601-89B7-FBE18DA014D2}"/>
              </a:ext>
            </a:extLst>
          </p:cNvPr>
          <p:cNvSpPr txBox="1"/>
          <p:nvPr/>
        </p:nvSpPr>
        <p:spPr>
          <a:xfrm>
            <a:off x="3911987" y="5578650"/>
            <a:ext cx="4886081" cy="584775"/>
          </a:xfrm>
          <a:prstGeom prst="rect">
            <a:avLst/>
          </a:prstGeom>
          <a:noFill/>
        </p:spPr>
        <p:txBody>
          <a:bodyPr wrap="none" rtlCol="0">
            <a:spAutoFit/>
          </a:bodyPr>
          <a:lstStyle/>
          <a:p>
            <a:r>
              <a:rPr lang="en-US" sz="3200" dirty="0"/>
              <a:t>REVERSE/REARRANGEMENT</a:t>
            </a:r>
            <a:endParaRPr lang="en-IN" sz="3200" dirty="0"/>
          </a:p>
        </p:txBody>
      </p:sp>
      <p:sp>
        <p:nvSpPr>
          <p:cNvPr id="43" name="Rectangle 42">
            <a:extLst>
              <a:ext uri="{FF2B5EF4-FFF2-40B4-BE49-F238E27FC236}">
                <a16:creationId xmlns:a16="http://schemas.microsoft.com/office/drawing/2014/main" id="{D1E14FCB-7A65-4585-8D3E-85F770E84B2E}"/>
              </a:ext>
            </a:extLst>
          </p:cNvPr>
          <p:cNvSpPr/>
          <p:nvPr/>
        </p:nvSpPr>
        <p:spPr>
          <a:xfrm>
            <a:off x="0" y="0"/>
            <a:ext cx="12191999" cy="6857999"/>
          </a:xfrm>
          <a:prstGeom prst="rect">
            <a:avLst/>
          </a:prstGeom>
          <a:solidFill>
            <a:srgbClr val="7030A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15">
            <a:hlinkClick r:id="" action="ppaction://media"/>
            <a:extLst>
              <a:ext uri="{FF2B5EF4-FFF2-40B4-BE49-F238E27FC236}">
                <a16:creationId xmlns:a16="http://schemas.microsoft.com/office/drawing/2014/main" id="{58B941B0-EBF1-47AA-969D-EE3ED16E95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58388" y="400047"/>
            <a:ext cx="406400" cy="406400"/>
          </a:xfrm>
          <a:prstGeom prst="rect">
            <a:avLst/>
          </a:prstGeom>
        </p:spPr>
      </p:pic>
    </p:spTree>
    <p:extLst>
      <p:ext uri="{BB962C8B-B14F-4D97-AF65-F5344CB8AC3E}">
        <p14:creationId xmlns:p14="http://schemas.microsoft.com/office/powerpoint/2010/main" val="359944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4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EE54ED-45BF-45B7-A991-33ABFEF0F52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8071" y="4369291"/>
            <a:ext cx="3129971" cy="2488709"/>
          </a:xfrm>
        </p:spPr>
      </p:pic>
      <p:sp>
        <p:nvSpPr>
          <p:cNvPr id="8" name="TextBox 7">
            <a:extLst>
              <a:ext uri="{FF2B5EF4-FFF2-40B4-BE49-F238E27FC236}">
                <a16:creationId xmlns:a16="http://schemas.microsoft.com/office/drawing/2014/main" id="{4516B791-C2FE-465F-BF24-C960B8EF7115}"/>
              </a:ext>
            </a:extLst>
          </p:cNvPr>
          <p:cNvSpPr txBox="1"/>
          <p:nvPr/>
        </p:nvSpPr>
        <p:spPr>
          <a:xfrm>
            <a:off x="1225550" y="1685758"/>
            <a:ext cx="9740900" cy="2308324"/>
          </a:xfrm>
          <a:prstGeom prst="rect">
            <a:avLst/>
          </a:prstGeom>
          <a:noFill/>
        </p:spPr>
        <p:txBody>
          <a:bodyPr wrap="square" rtlCol="0">
            <a:spAutoFit/>
          </a:bodyPr>
          <a:lstStyle/>
          <a:p>
            <a:pPr algn="ctr"/>
            <a:r>
              <a:rPr lang="en-US" sz="2400" dirty="0">
                <a:latin typeface="+mj-lt"/>
              </a:rPr>
              <a:t>Activity </a:t>
            </a:r>
          </a:p>
          <a:p>
            <a:endParaRPr lang="en-US" sz="2400" dirty="0">
              <a:latin typeface="+mj-lt"/>
            </a:endParaRPr>
          </a:p>
          <a:p>
            <a:pPr marL="342900" indent="-342900">
              <a:buAutoNum type="arabicPeriod"/>
            </a:pPr>
            <a:r>
              <a:rPr lang="en-US" sz="2400" dirty="0">
                <a:latin typeface="+mj-lt"/>
              </a:rPr>
              <a:t> Pick up one object(living/dead)</a:t>
            </a:r>
          </a:p>
          <a:p>
            <a:pPr marL="342900" indent="-342900">
              <a:buAutoNum type="arabicPeriod" startAt="2"/>
            </a:pPr>
            <a:r>
              <a:rPr lang="en-US" sz="2400" dirty="0">
                <a:latin typeface="+mj-lt"/>
              </a:rPr>
              <a:t> Use SCAMPER on it.</a:t>
            </a:r>
          </a:p>
          <a:p>
            <a:r>
              <a:rPr lang="en-US" sz="2400" dirty="0">
                <a:latin typeface="+mj-lt"/>
              </a:rPr>
              <a:t>3.   The outcome can be functional/ conceptual/ Imaginative/ hypothetical/ comedy/completely out of the BOX ( the choice is yours)</a:t>
            </a:r>
            <a:endParaRPr lang="en-IN" sz="2400" dirty="0">
              <a:latin typeface="+mj-lt"/>
            </a:endParaRPr>
          </a:p>
        </p:txBody>
      </p:sp>
      <p:sp>
        <p:nvSpPr>
          <p:cNvPr id="9" name="Rectangle 8">
            <a:extLst>
              <a:ext uri="{FF2B5EF4-FFF2-40B4-BE49-F238E27FC236}">
                <a16:creationId xmlns:a16="http://schemas.microsoft.com/office/drawing/2014/main" id="{2B3BEEEB-F9D9-419E-B881-2727F0B930CF}"/>
              </a:ext>
            </a:extLst>
          </p:cNvPr>
          <p:cNvSpPr/>
          <p:nvPr/>
        </p:nvSpPr>
        <p:spPr>
          <a:xfrm>
            <a:off x="0" y="0"/>
            <a:ext cx="12191999" cy="6857999"/>
          </a:xfrm>
          <a:prstGeom prst="rect">
            <a:avLst/>
          </a:prstGeom>
          <a:solidFill>
            <a:srgbClr val="7030A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16">
            <a:hlinkClick r:id="" action="ppaction://media"/>
            <a:extLst>
              <a:ext uri="{FF2B5EF4-FFF2-40B4-BE49-F238E27FC236}">
                <a16:creationId xmlns:a16="http://schemas.microsoft.com/office/drawing/2014/main" id="{AB42587D-6F39-443F-B8F1-4752029EE7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6189" y="306137"/>
            <a:ext cx="406400" cy="406400"/>
          </a:xfrm>
          <a:prstGeom prst="rect">
            <a:avLst/>
          </a:prstGeom>
        </p:spPr>
      </p:pic>
    </p:spTree>
    <p:extLst>
      <p:ext uri="{BB962C8B-B14F-4D97-AF65-F5344CB8AC3E}">
        <p14:creationId xmlns:p14="http://schemas.microsoft.com/office/powerpoint/2010/main" val="395187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9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01283A-AE84-4B96-8C7D-4553967EECF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4825" r="5882"/>
          <a:stretch/>
        </p:blipFill>
        <p:spPr>
          <a:xfrm>
            <a:off x="5410201" y="0"/>
            <a:ext cx="6781798" cy="6858000"/>
          </a:xfrm>
        </p:spPr>
      </p:pic>
      <p:sp>
        <p:nvSpPr>
          <p:cNvPr id="6" name="TextBox 5">
            <a:extLst>
              <a:ext uri="{FF2B5EF4-FFF2-40B4-BE49-F238E27FC236}">
                <a16:creationId xmlns:a16="http://schemas.microsoft.com/office/drawing/2014/main" id="{CFDDE3B5-0CFE-4A15-898F-D91161FEA67B}"/>
              </a:ext>
            </a:extLst>
          </p:cNvPr>
          <p:cNvSpPr txBox="1"/>
          <p:nvPr/>
        </p:nvSpPr>
        <p:spPr>
          <a:xfrm>
            <a:off x="1358900" y="3059668"/>
            <a:ext cx="4585358" cy="584775"/>
          </a:xfrm>
          <a:prstGeom prst="rect">
            <a:avLst/>
          </a:prstGeom>
          <a:noFill/>
        </p:spPr>
        <p:txBody>
          <a:bodyPr wrap="none" rtlCol="0">
            <a:spAutoFit/>
          </a:bodyPr>
          <a:lstStyle/>
          <a:p>
            <a:r>
              <a:rPr lang="en-US" sz="3200" dirty="0"/>
              <a:t>Lets Use SCAMPER on </a:t>
            </a:r>
            <a:r>
              <a:rPr lang="en-US" sz="3200" dirty="0" err="1"/>
              <a:t>tyre</a:t>
            </a:r>
            <a:endParaRPr lang="en-IN" sz="3200" dirty="0"/>
          </a:p>
        </p:txBody>
      </p:sp>
      <p:sp>
        <p:nvSpPr>
          <p:cNvPr id="7" name="Rectangle 6">
            <a:extLst>
              <a:ext uri="{FF2B5EF4-FFF2-40B4-BE49-F238E27FC236}">
                <a16:creationId xmlns:a16="http://schemas.microsoft.com/office/drawing/2014/main" id="{7F21AA82-0B0A-4D46-9CB9-6414964D8958}"/>
              </a:ext>
            </a:extLst>
          </p:cNvPr>
          <p:cNvSpPr/>
          <p:nvPr/>
        </p:nvSpPr>
        <p:spPr>
          <a:xfrm>
            <a:off x="0" y="0"/>
            <a:ext cx="12191999" cy="6857999"/>
          </a:xfrm>
          <a:prstGeom prst="rect">
            <a:avLst/>
          </a:prstGeom>
          <a:solidFill>
            <a:srgbClr val="7030A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17">
            <a:hlinkClick r:id="" action="ppaction://media"/>
            <a:extLst>
              <a:ext uri="{FF2B5EF4-FFF2-40B4-BE49-F238E27FC236}">
                <a16:creationId xmlns:a16="http://schemas.microsoft.com/office/drawing/2014/main" id="{04A06C0C-6E11-448A-8D85-CD862B01D3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26190" y="354264"/>
            <a:ext cx="406400" cy="406400"/>
          </a:xfrm>
          <a:prstGeom prst="rect">
            <a:avLst/>
          </a:prstGeom>
        </p:spPr>
      </p:pic>
    </p:spTree>
    <p:extLst>
      <p:ext uri="{BB962C8B-B14F-4D97-AF65-F5344CB8AC3E}">
        <p14:creationId xmlns:p14="http://schemas.microsoft.com/office/powerpoint/2010/main" val="69626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78F0AC87-296F-4F20-9A88-022D0075E143}"/>
              </a:ext>
            </a:extLst>
          </p:cNvPr>
          <p:cNvSpPr/>
          <p:nvPr/>
        </p:nvSpPr>
        <p:spPr>
          <a:xfrm>
            <a:off x="2149473" y="311147"/>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C8FB877B-C411-4EB3-A40A-1A45E9981D41}"/>
              </a:ext>
            </a:extLst>
          </p:cNvPr>
          <p:cNvSpPr txBox="1"/>
          <p:nvPr/>
        </p:nvSpPr>
        <p:spPr>
          <a:xfrm>
            <a:off x="2348187" y="354560"/>
            <a:ext cx="402674" cy="646331"/>
          </a:xfrm>
          <a:prstGeom prst="rect">
            <a:avLst/>
          </a:prstGeom>
          <a:noFill/>
        </p:spPr>
        <p:txBody>
          <a:bodyPr wrap="none" rtlCol="0">
            <a:spAutoFit/>
          </a:bodyPr>
          <a:lstStyle/>
          <a:p>
            <a:r>
              <a:rPr lang="en-US" sz="3600" b="1" dirty="0">
                <a:solidFill>
                  <a:schemeClr val="bg1"/>
                </a:solidFill>
              </a:rPr>
              <a:t>S</a:t>
            </a:r>
            <a:endParaRPr lang="en-IN" sz="3600" b="1" dirty="0">
              <a:solidFill>
                <a:schemeClr val="bg1"/>
              </a:solidFill>
            </a:endParaRPr>
          </a:p>
        </p:txBody>
      </p:sp>
      <p:sp>
        <p:nvSpPr>
          <p:cNvPr id="6" name="Hexagon 5">
            <a:extLst>
              <a:ext uri="{FF2B5EF4-FFF2-40B4-BE49-F238E27FC236}">
                <a16:creationId xmlns:a16="http://schemas.microsoft.com/office/drawing/2014/main" id="{43D6FBB4-863C-417B-AFC9-6051E55D2464}"/>
              </a:ext>
            </a:extLst>
          </p:cNvPr>
          <p:cNvSpPr/>
          <p:nvPr/>
        </p:nvSpPr>
        <p:spPr>
          <a:xfrm>
            <a:off x="3563687" y="311147"/>
            <a:ext cx="5243763"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EE9B805D-6370-41E4-988B-5EDDBC107F39}"/>
              </a:ext>
            </a:extLst>
          </p:cNvPr>
          <p:cNvCxnSpPr>
            <a:cxnSpLocks/>
            <a:stCxn id="4" idx="0"/>
            <a:endCxn id="6" idx="3"/>
          </p:cNvCxnSpPr>
          <p:nvPr/>
        </p:nvCxnSpPr>
        <p:spPr>
          <a:xfrm>
            <a:off x="2949576" y="656019"/>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BB551FC-3295-49E8-A6EE-7B0F43344929}"/>
              </a:ext>
            </a:extLst>
          </p:cNvPr>
          <p:cNvSpPr txBox="1"/>
          <p:nvPr/>
        </p:nvSpPr>
        <p:spPr>
          <a:xfrm>
            <a:off x="5290388" y="382349"/>
            <a:ext cx="2214452" cy="584775"/>
          </a:xfrm>
          <a:prstGeom prst="rect">
            <a:avLst/>
          </a:prstGeom>
          <a:noFill/>
        </p:spPr>
        <p:txBody>
          <a:bodyPr wrap="none" rtlCol="0">
            <a:spAutoFit/>
          </a:bodyPr>
          <a:lstStyle/>
          <a:p>
            <a:r>
              <a:rPr lang="en-US" sz="3200" dirty="0"/>
              <a:t>SUBSTITUTE</a:t>
            </a:r>
            <a:endParaRPr lang="en-IN" sz="3200" dirty="0"/>
          </a:p>
        </p:txBody>
      </p:sp>
      <p:pic>
        <p:nvPicPr>
          <p:cNvPr id="10" name="Picture 9">
            <a:extLst>
              <a:ext uri="{FF2B5EF4-FFF2-40B4-BE49-F238E27FC236}">
                <a16:creationId xmlns:a16="http://schemas.microsoft.com/office/drawing/2014/main" id="{AEC71C40-6AF2-407F-98DB-1F88DEC6B4E8}"/>
              </a:ext>
            </a:extLst>
          </p:cNvPr>
          <p:cNvPicPr>
            <a:picLocks noChangeAspect="1"/>
          </p:cNvPicPr>
          <p:nvPr/>
        </p:nvPicPr>
        <p:blipFill rotWithShape="1">
          <a:blip r:embed="rId4">
            <a:extLst>
              <a:ext uri="{28A0092B-C50C-407E-A947-70E740481C1C}">
                <a14:useLocalDpi xmlns:a14="http://schemas.microsoft.com/office/drawing/2010/main" val="0"/>
              </a:ext>
            </a:extLst>
          </a:blip>
          <a:srcRect l="20650"/>
          <a:stretch/>
        </p:blipFill>
        <p:spPr>
          <a:xfrm>
            <a:off x="0" y="1384300"/>
            <a:ext cx="5791200" cy="5473699"/>
          </a:xfrm>
          <a:prstGeom prst="rect">
            <a:avLst/>
          </a:prstGeom>
        </p:spPr>
      </p:pic>
      <p:pic>
        <p:nvPicPr>
          <p:cNvPr id="12" name="Picture 11">
            <a:extLst>
              <a:ext uri="{FF2B5EF4-FFF2-40B4-BE49-F238E27FC236}">
                <a16:creationId xmlns:a16="http://schemas.microsoft.com/office/drawing/2014/main" id="{7F43888A-CDC7-49DF-A598-79DD59A38610}"/>
              </a:ext>
            </a:extLst>
          </p:cNvPr>
          <p:cNvPicPr>
            <a:picLocks noChangeAspect="1"/>
          </p:cNvPicPr>
          <p:nvPr/>
        </p:nvPicPr>
        <p:blipFill rotWithShape="1">
          <a:blip r:embed="rId5">
            <a:extLst>
              <a:ext uri="{28A0092B-C50C-407E-A947-70E740481C1C}">
                <a14:useLocalDpi xmlns:a14="http://schemas.microsoft.com/office/drawing/2010/main" val="0"/>
              </a:ext>
            </a:extLst>
          </a:blip>
          <a:srcRect t="33605" b="1"/>
          <a:stretch/>
        </p:blipFill>
        <p:spPr>
          <a:xfrm>
            <a:off x="5791200" y="1384300"/>
            <a:ext cx="6400800" cy="5473699"/>
          </a:xfrm>
          <a:prstGeom prst="rect">
            <a:avLst/>
          </a:prstGeom>
        </p:spPr>
      </p:pic>
      <p:sp>
        <p:nvSpPr>
          <p:cNvPr id="13" name="Rectangle 12">
            <a:extLst>
              <a:ext uri="{FF2B5EF4-FFF2-40B4-BE49-F238E27FC236}">
                <a16:creationId xmlns:a16="http://schemas.microsoft.com/office/drawing/2014/main" id="{AA8974FF-8A78-4607-BFA1-A5FC56F2B1DA}"/>
              </a:ext>
            </a:extLst>
          </p:cNvPr>
          <p:cNvSpPr/>
          <p:nvPr/>
        </p:nvSpPr>
        <p:spPr>
          <a:xfrm>
            <a:off x="0" y="0"/>
            <a:ext cx="12191999" cy="6857999"/>
          </a:xfrm>
          <a:prstGeom prst="rect">
            <a:avLst/>
          </a:prstGeom>
          <a:solidFill>
            <a:srgbClr val="FFC00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18">
            <a:hlinkClick r:id="" action="ppaction://media"/>
            <a:extLst>
              <a:ext uri="{FF2B5EF4-FFF2-40B4-BE49-F238E27FC236}">
                <a16:creationId xmlns:a16="http://schemas.microsoft.com/office/drawing/2014/main" id="{F8208343-BA0C-48C1-A356-8F30D22364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6730" y="311147"/>
            <a:ext cx="406400" cy="406400"/>
          </a:xfrm>
          <a:prstGeom prst="rect">
            <a:avLst/>
          </a:prstGeom>
        </p:spPr>
      </p:pic>
    </p:spTree>
    <p:extLst>
      <p:ext uri="{BB962C8B-B14F-4D97-AF65-F5344CB8AC3E}">
        <p14:creationId xmlns:p14="http://schemas.microsoft.com/office/powerpoint/2010/main" val="250110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519694-A7AD-4852-8D58-757087777A02}"/>
              </a:ext>
            </a:extLst>
          </p:cNvPr>
          <p:cNvPicPr>
            <a:picLocks noChangeAspect="1"/>
          </p:cNvPicPr>
          <p:nvPr/>
        </p:nvPicPr>
        <p:blipFill rotWithShape="1">
          <a:blip r:embed="rId4">
            <a:extLst>
              <a:ext uri="{28A0092B-C50C-407E-A947-70E740481C1C}">
                <a14:useLocalDpi xmlns:a14="http://schemas.microsoft.com/office/drawing/2010/main" val="0"/>
              </a:ext>
            </a:extLst>
          </a:blip>
          <a:srcRect t="8167" b="1"/>
          <a:stretch/>
        </p:blipFill>
        <p:spPr>
          <a:xfrm>
            <a:off x="0" y="0"/>
            <a:ext cx="12192000" cy="6858000"/>
          </a:xfrm>
          <a:prstGeom prst="rect">
            <a:avLst/>
          </a:prstGeom>
        </p:spPr>
      </p:pic>
      <p:sp>
        <p:nvSpPr>
          <p:cNvPr id="4" name="Hexagon 3">
            <a:extLst>
              <a:ext uri="{FF2B5EF4-FFF2-40B4-BE49-F238E27FC236}">
                <a16:creationId xmlns:a16="http://schemas.microsoft.com/office/drawing/2014/main" id="{6880E2DB-7471-47B1-80BF-447B3D4931F9}"/>
              </a:ext>
            </a:extLst>
          </p:cNvPr>
          <p:cNvSpPr/>
          <p:nvPr/>
        </p:nvSpPr>
        <p:spPr>
          <a:xfrm>
            <a:off x="2441572" y="350012"/>
            <a:ext cx="800103" cy="689744"/>
          </a:xfrm>
          <a:prstGeom prst="hexagon">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6642D5D5-DC1C-472F-A513-9914A01BB3B6}"/>
              </a:ext>
            </a:extLst>
          </p:cNvPr>
          <p:cNvSpPr txBox="1"/>
          <p:nvPr/>
        </p:nvSpPr>
        <p:spPr>
          <a:xfrm>
            <a:off x="2617936" y="328305"/>
            <a:ext cx="428322" cy="646331"/>
          </a:xfrm>
          <a:prstGeom prst="rect">
            <a:avLst/>
          </a:prstGeom>
          <a:noFill/>
        </p:spPr>
        <p:txBody>
          <a:bodyPr wrap="none" rtlCol="0">
            <a:spAutoFit/>
          </a:bodyPr>
          <a:lstStyle/>
          <a:p>
            <a:r>
              <a:rPr lang="en-US" sz="3600" b="1" dirty="0">
                <a:solidFill>
                  <a:srgbClr val="FFFF00"/>
                </a:solidFill>
              </a:rPr>
              <a:t>C</a:t>
            </a:r>
            <a:endParaRPr lang="en-IN" sz="3600" b="1" dirty="0">
              <a:solidFill>
                <a:srgbClr val="FFFF00"/>
              </a:solidFill>
            </a:endParaRPr>
          </a:p>
        </p:txBody>
      </p:sp>
      <p:sp>
        <p:nvSpPr>
          <p:cNvPr id="6" name="Hexagon 5">
            <a:extLst>
              <a:ext uri="{FF2B5EF4-FFF2-40B4-BE49-F238E27FC236}">
                <a16:creationId xmlns:a16="http://schemas.microsoft.com/office/drawing/2014/main" id="{49C289B9-8352-4896-8E01-C66B2430B172}"/>
              </a:ext>
            </a:extLst>
          </p:cNvPr>
          <p:cNvSpPr/>
          <p:nvPr/>
        </p:nvSpPr>
        <p:spPr>
          <a:xfrm>
            <a:off x="3855787" y="334903"/>
            <a:ext cx="5243763" cy="689744"/>
          </a:xfrm>
          <a:prstGeom prst="hexagon">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15B44F71-90E3-460E-8E3D-25A1096CAB52}"/>
              </a:ext>
            </a:extLst>
          </p:cNvPr>
          <p:cNvCxnSpPr/>
          <p:nvPr/>
        </p:nvCxnSpPr>
        <p:spPr>
          <a:xfrm>
            <a:off x="3241675" y="679775"/>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F0873E-27CB-4234-A2BD-AD5299D82DD5}"/>
              </a:ext>
            </a:extLst>
          </p:cNvPr>
          <p:cNvSpPr txBox="1"/>
          <p:nvPr/>
        </p:nvSpPr>
        <p:spPr>
          <a:xfrm>
            <a:off x="5655321" y="414172"/>
            <a:ext cx="1816138" cy="584775"/>
          </a:xfrm>
          <a:prstGeom prst="rect">
            <a:avLst/>
          </a:prstGeom>
          <a:noFill/>
        </p:spPr>
        <p:txBody>
          <a:bodyPr wrap="none" rtlCol="0">
            <a:spAutoFit/>
          </a:bodyPr>
          <a:lstStyle/>
          <a:p>
            <a:r>
              <a:rPr lang="en-US" sz="3200" dirty="0">
                <a:solidFill>
                  <a:srgbClr val="FFFF00"/>
                </a:solidFill>
              </a:rPr>
              <a:t>COMBINE</a:t>
            </a:r>
            <a:endParaRPr lang="en-IN" sz="3200" dirty="0">
              <a:solidFill>
                <a:srgbClr val="FFFF00"/>
              </a:solidFill>
            </a:endParaRPr>
          </a:p>
        </p:txBody>
      </p:sp>
      <p:sp>
        <p:nvSpPr>
          <p:cNvPr id="11" name="Rectangle 10">
            <a:extLst>
              <a:ext uri="{FF2B5EF4-FFF2-40B4-BE49-F238E27FC236}">
                <a16:creationId xmlns:a16="http://schemas.microsoft.com/office/drawing/2014/main" id="{A83AD8F6-E33C-460B-A342-8417F533A184}"/>
              </a:ext>
            </a:extLst>
          </p:cNvPr>
          <p:cNvSpPr/>
          <p:nvPr/>
        </p:nvSpPr>
        <p:spPr>
          <a:xfrm>
            <a:off x="0" y="0"/>
            <a:ext cx="12191999" cy="6857999"/>
          </a:xfrm>
          <a:prstGeom prst="rect">
            <a:avLst/>
          </a:prstGeom>
          <a:solidFill>
            <a:srgbClr val="FFFF0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19">
            <a:hlinkClick r:id="" action="ppaction://media"/>
            <a:extLst>
              <a:ext uri="{FF2B5EF4-FFF2-40B4-BE49-F238E27FC236}">
                <a16:creationId xmlns:a16="http://schemas.microsoft.com/office/drawing/2014/main" id="{DB80692F-60E6-431E-8DBB-DFB4112731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6938" y="245070"/>
            <a:ext cx="406400" cy="406400"/>
          </a:xfrm>
          <a:prstGeom prst="rect">
            <a:avLst/>
          </a:prstGeom>
        </p:spPr>
      </p:pic>
    </p:spTree>
    <p:extLst>
      <p:ext uri="{BB962C8B-B14F-4D97-AF65-F5344CB8AC3E}">
        <p14:creationId xmlns:p14="http://schemas.microsoft.com/office/powerpoint/2010/main" val="331887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A095D6-D3C3-4848-9681-C5DF5F7A6D17}"/>
              </a:ext>
            </a:extLst>
          </p:cNvPr>
          <p:cNvSpPr>
            <a:spLocks noGrp="1"/>
          </p:cNvSpPr>
          <p:nvPr>
            <p:ph idx="1"/>
          </p:nvPr>
        </p:nvSpPr>
        <p:spPr>
          <a:xfrm>
            <a:off x="485775" y="461963"/>
            <a:ext cx="11220450" cy="2143125"/>
          </a:xfrm>
        </p:spPr>
        <p:txBody>
          <a:bodyPr>
            <a:normAutofit/>
          </a:bodyPr>
          <a:lstStyle/>
          <a:p>
            <a:pPr marL="0" indent="0">
              <a:buNone/>
            </a:pPr>
            <a:r>
              <a:rPr lang="en-US" sz="2400" dirty="0">
                <a:latin typeface="Candara Light" panose="020E0502030303020204" pitchFamily="34" charset="0"/>
              </a:rPr>
              <a:t>Emphasize  becomes particularly difficult when you have to think for someone else, most people associate emphasize as emotional or physical trauma that somebody went through. The problem with such examples is we are not here to guide somebody or heal somebody. Neither we are doctors nor we are a psychologist. </a:t>
            </a:r>
            <a:endParaRPr lang="en-US" sz="2400" dirty="0"/>
          </a:p>
        </p:txBody>
      </p:sp>
      <p:pic>
        <p:nvPicPr>
          <p:cNvPr id="5" name="Picture 4">
            <a:extLst>
              <a:ext uri="{FF2B5EF4-FFF2-40B4-BE49-F238E27FC236}">
                <a16:creationId xmlns:a16="http://schemas.microsoft.com/office/drawing/2014/main" id="{6645EC20-8CF6-43F0-9769-7F73D46C8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2319338"/>
            <a:ext cx="2362200" cy="1933575"/>
          </a:xfrm>
          <a:prstGeom prst="rect">
            <a:avLst/>
          </a:prstGeom>
        </p:spPr>
      </p:pic>
      <p:pic>
        <p:nvPicPr>
          <p:cNvPr id="7" name="Picture 6">
            <a:extLst>
              <a:ext uri="{FF2B5EF4-FFF2-40B4-BE49-F238E27FC236}">
                <a16:creationId xmlns:a16="http://schemas.microsoft.com/office/drawing/2014/main" id="{EC3A8706-2A22-4D6A-AEE6-FE5E7722F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4950" y="2081213"/>
            <a:ext cx="2362200" cy="2362200"/>
          </a:xfrm>
          <a:prstGeom prst="rect">
            <a:avLst/>
          </a:prstGeom>
        </p:spPr>
      </p:pic>
      <p:sp>
        <p:nvSpPr>
          <p:cNvPr id="8" name="Content Placeholder 2">
            <a:extLst>
              <a:ext uri="{FF2B5EF4-FFF2-40B4-BE49-F238E27FC236}">
                <a16:creationId xmlns:a16="http://schemas.microsoft.com/office/drawing/2014/main" id="{7C9A53EE-FC09-4919-B324-C3CBC915EE0B}"/>
              </a:ext>
            </a:extLst>
          </p:cNvPr>
          <p:cNvSpPr txBox="1">
            <a:spLocks/>
          </p:cNvSpPr>
          <p:nvPr/>
        </p:nvSpPr>
        <p:spPr>
          <a:xfrm>
            <a:off x="561975" y="4824413"/>
            <a:ext cx="11220450" cy="1285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Candara Light" panose="020E0502030303020204" pitchFamily="34" charset="0"/>
              </a:rPr>
              <a:t>We can emphasize with these situation but for this course we would take something simpler, something generic, something achievable and later when you become an expert in design thinking shall apply it for such problems.</a:t>
            </a:r>
            <a:endParaRPr lang="en-US" sz="2400" dirty="0"/>
          </a:p>
        </p:txBody>
      </p:sp>
      <p:sp>
        <p:nvSpPr>
          <p:cNvPr id="6" name="Rectangle 5">
            <a:extLst>
              <a:ext uri="{FF2B5EF4-FFF2-40B4-BE49-F238E27FC236}">
                <a16:creationId xmlns:a16="http://schemas.microsoft.com/office/drawing/2014/main" id="{5E3DCEF4-3C7A-4305-AFB5-36C1E9659AEB}"/>
              </a:ext>
            </a:extLst>
          </p:cNvPr>
          <p:cNvSpPr/>
          <p:nvPr/>
        </p:nvSpPr>
        <p:spPr>
          <a:xfrm>
            <a:off x="0" y="0"/>
            <a:ext cx="12191999" cy="6857999"/>
          </a:xfrm>
          <a:prstGeom prst="rect">
            <a:avLst/>
          </a:prstGeom>
          <a:solidFill>
            <a:srgbClr val="000000">
              <a:alpha val="3098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2">
            <a:hlinkClick r:id="" action="ppaction://media"/>
            <a:extLst>
              <a:ext uri="{FF2B5EF4-FFF2-40B4-BE49-F238E27FC236}">
                <a16:creationId xmlns:a16="http://schemas.microsoft.com/office/drawing/2014/main" id="{C03BDA8A-5F5B-41B6-BA42-9BACA824B8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5789" y="461963"/>
            <a:ext cx="406400" cy="406400"/>
          </a:xfrm>
          <a:prstGeom prst="rect">
            <a:avLst/>
          </a:prstGeom>
        </p:spPr>
      </p:pic>
    </p:spTree>
    <p:extLst>
      <p:ext uri="{BB962C8B-B14F-4D97-AF65-F5344CB8AC3E}">
        <p14:creationId xmlns:p14="http://schemas.microsoft.com/office/powerpoint/2010/main" val="88623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6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5AAF87E4-49A3-4143-90D4-3D1F704079A2}"/>
              </a:ext>
            </a:extLst>
          </p:cNvPr>
          <p:cNvSpPr/>
          <p:nvPr/>
        </p:nvSpPr>
        <p:spPr>
          <a:xfrm>
            <a:off x="2708273" y="387899"/>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3D8A917-B9F8-4F26-B09F-5F8CFB3A4065}"/>
              </a:ext>
            </a:extLst>
          </p:cNvPr>
          <p:cNvSpPr txBox="1"/>
          <p:nvPr/>
        </p:nvSpPr>
        <p:spPr>
          <a:xfrm>
            <a:off x="2875725" y="385943"/>
            <a:ext cx="465192" cy="646331"/>
          </a:xfrm>
          <a:prstGeom prst="rect">
            <a:avLst/>
          </a:prstGeom>
          <a:noFill/>
        </p:spPr>
        <p:txBody>
          <a:bodyPr wrap="none" rtlCol="0">
            <a:spAutoFit/>
          </a:bodyPr>
          <a:lstStyle/>
          <a:p>
            <a:r>
              <a:rPr lang="en-US" sz="3600" b="1" dirty="0">
                <a:solidFill>
                  <a:srgbClr val="FA410E"/>
                </a:solidFill>
              </a:rPr>
              <a:t>A</a:t>
            </a:r>
            <a:endParaRPr lang="en-IN" sz="3600" b="1" dirty="0">
              <a:solidFill>
                <a:srgbClr val="FA410E"/>
              </a:solidFill>
            </a:endParaRPr>
          </a:p>
        </p:txBody>
      </p:sp>
      <p:sp>
        <p:nvSpPr>
          <p:cNvPr id="6" name="Hexagon 5">
            <a:extLst>
              <a:ext uri="{FF2B5EF4-FFF2-40B4-BE49-F238E27FC236}">
                <a16:creationId xmlns:a16="http://schemas.microsoft.com/office/drawing/2014/main" id="{C57F6C98-1E0C-4464-8197-B9068B4C608D}"/>
              </a:ext>
            </a:extLst>
          </p:cNvPr>
          <p:cNvSpPr/>
          <p:nvPr/>
        </p:nvSpPr>
        <p:spPr>
          <a:xfrm>
            <a:off x="4122487" y="387899"/>
            <a:ext cx="5243763"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F00A2FCD-B88E-46B1-BB40-07F6FADD0C9D}"/>
              </a:ext>
            </a:extLst>
          </p:cNvPr>
          <p:cNvCxnSpPr/>
          <p:nvPr/>
        </p:nvCxnSpPr>
        <p:spPr>
          <a:xfrm>
            <a:off x="3498848" y="734740"/>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97D769F-089E-42D4-AE35-6627519A66C4}"/>
              </a:ext>
            </a:extLst>
          </p:cNvPr>
          <p:cNvSpPr txBox="1"/>
          <p:nvPr/>
        </p:nvSpPr>
        <p:spPr>
          <a:xfrm>
            <a:off x="5344205" y="447499"/>
            <a:ext cx="3129190" cy="584775"/>
          </a:xfrm>
          <a:prstGeom prst="rect">
            <a:avLst/>
          </a:prstGeom>
          <a:noFill/>
        </p:spPr>
        <p:txBody>
          <a:bodyPr wrap="none" rtlCol="0">
            <a:spAutoFit/>
          </a:bodyPr>
          <a:lstStyle/>
          <a:p>
            <a:r>
              <a:rPr lang="en-US" sz="3200" dirty="0"/>
              <a:t>ADAPT/ADDITION</a:t>
            </a:r>
            <a:endParaRPr lang="en-IN" sz="3200" dirty="0"/>
          </a:p>
        </p:txBody>
      </p:sp>
      <p:pic>
        <p:nvPicPr>
          <p:cNvPr id="16" name="Picture 15">
            <a:extLst>
              <a:ext uri="{FF2B5EF4-FFF2-40B4-BE49-F238E27FC236}">
                <a16:creationId xmlns:a16="http://schemas.microsoft.com/office/drawing/2014/main" id="{88CA616E-C428-453B-B475-A8473DE1B8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47850"/>
            <a:ext cx="6000750" cy="5010150"/>
          </a:xfrm>
          <a:prstGeom prst="rect">
            <a:avLst/>
          </a:prstGeom>
        </p:spPr>
      </p:pic>
      <p:pic>
        <p:nvPicPr>
          <p:cNvPr id="18" name="Picture 17">
            <a:extLst>
              <a:ext uri="{FF2B5EF4-FFF2-40B4-BE49-F238E27FC236}">
                <a16:creationId xmlns:a16="http://schemas.microsoft.com/office/drawing/2014/main" id="{21B72BEE-7041-4A48-B5C2-7D045236C188}"/>
              </a:ext>
            </a:extLst>
          </p:cNvPr>
          <p:cNvPicPr>
            <a:picLocks noChangeAspect="1"/>
          </p:cNvPicPr>
          <p:nvPr/>
        </p:nvPicPr>
        <p:blipFill rotWithShape="1">
          <a:blip r:embed="rId5">
            <a:extLst>
              <a:ext uri="{28A0092B-C50C-407E-A947-70E740481C1C}">
                <a14:useLocalDpi xmlns:a14="http://schemas.microsoft.com/office/drawing/2010/main" val="0"/>
              </a:ext>
            </a:extLst>
          </a:blip>
          <a:srcRect t="19077"/>
          <a:stretch/>
        </p:blipFill>
        <p:spPr>
          <a:xfrm>
            <a:off x="6010278" y="1847850"/>
            <a:ext cx="6191250" cy="5010150"/>
          </a:xfrm>
          <a:prstGeom prst="rect">
            <a:avLst/>
          </a:prstGeom>
        </p:spPr>
      </p:pic>
      <p:sp>
        <p:nvSpPr>
          <p:cNvPr id="19" name="TextBox 18">
            <a:extLst>
              <a:ext uri="{FF2B5EF4-FFF2-40B4-BE49-F238E27FC236}">
                <a16:creationId xmlns:a16="http://schemas.microsoft.com/office/drawing/2014/main" id="{B6D395A3-DEFF-4E19-8A8C-5BB7EA3DB41A}"/>
              </a:ext>
            </a:extLst>
          </p:cNvPr>
          <p:cNvSpPr txBox="1"/>
          <p:nvPr/>
        </p:nvSpPr>
        <p:spPr>
          <a:xfrm>
            <a:off x="4801268" y="6159500"/>
            <a:ext cx="3886200" cy="369332"/>
          </a:xfrm>
          <a:prstGeom prst="rect">
            <a:avLst/>
          </a:prstGeom>
          <a:noFill/>
        </p:spPr>
        <p:txBody>
          <a:bodyPr wrap="square" rtlCol="0">
            <a:spAutoFit/>
          </a:bodyPr>
          <a:lstStyle/>
          <a:p>
            <a:r>
              <a:rPr lang="en-US" dirty="0"/>
              <a:t>Michelin airless </a:t>
            </a:r>
            <a:r>
              <a:rPr lang="en-US" dirty="0" err="1"/>
              <a:t>tyres</a:t>
            </a:r>
            <a:r>
              <a:rPr lang="en-US" dirty="0"/>
              <a:t> </a:t>
            </a:r>
            <a:endParaRPr lang="en-IN" dirty="0"/>
          </a:p>
        </p:txBody>
      </p:sp>
      <p:sp>
        <p:nvSpPr>
          <p:cNvPr id="20" name="Rectangle 19">
            <a:extLst>
              <a:ext uri="{FF2B5EF4-FFF2-40B4-BE49-F238E27FC236}">
                <a16:creationId xmlns:a16="http://schemas.microsoft.com/office/drawing/2014/main" id="{B5E3CFAC-0A17-484D-BB82-A7A2DBD48AE7}"/>
              </a:ext>
            </a:extLst>
          </p:cNvPr>
          <p:cNvSpPr/>
          <p:nvPr/>
        </p:nvSpPr>
        <p:spPr>
          <a:xfrm>
            <a:off x="0" y="0"/>
            <a:ext cx="12191999" cy="6857999"/>
          </a:xfrm>
          <a:prstGeom prst="rect">
            <a:avLst/>
          </a:prstGeom>
          <a:solidFill>
            <a:srgbClr val="FA410E">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20">
            <a:hlinkClick r:id="" action="ppaction://media"/>
            <a:extLst>
              <a:ext uri="{FF2B5EF4-FFF2-40B4-BE49-F238E27FC236}">
                <a16:creationId xmlns:a16="http://schemas.microsoft.com/office/drawing/2014/main" id="{11B098A6-E352-47FE-A541-39188646BC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0358" y="182743"/>
            <a:ext cx="406400" cy="406400"/>
          </a:xfrm>
          <a:prstGeom prst="rect">
            <a:avLst/>
          </a:prstGeom>
        </p:spPr>
      </p:pic>
    </p:spTree>
    <p:extLst>
      <p:ext uri="{BB962C8B-B14F-4D97-AF65-F5344CB8AC3E}">
        <p14:creationId xmlns:p14="http://schemas.microsoft.com/office/powerpoint/2010/main" val="114733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22208C57-1F0E-411C-8286-DEE745E1C479}"/>
              </a:ext>
            </a:extLst>
          </p:cNvPr>
          <p:cNvSpPr/>
          <p:nvPr/>
        </p:nvSpPr>
        <p:spPr>
          <a:xfrm>
            <a:off x="2733671" y="273386"/>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433D69F-7FE1-4CC0-917F-869B79147774}"/>
              </a:ext>
            </a:extLst>
          </p:cNvPr>
          <p:cNvSpPr txBox="1"/>
          <p:nvPr/>
        </p:nvSpPr>
        <p:spPr>
          <a:xfrm>
            <a:off x="2839409" y="295092"/>
            <a:ext cx="588623" cy="646331"/>
          </a:xfrm>
          <a:prstGeom prst="rect">
            <a:avLst/>
          </a:prstGeom>
          <a:noFill/>
        </p:spPr>
        <p:txBody>
          <a:bodyPr wrap="none" rtlCol="0">
            <a:spAutoFit/>
          </a:bodyPr>
          <a:lstStyle/>
          <a:p>
            <a:r>
              <a:rPr lang="en-US" sz="3600" b="1" dirty="0">
                <a:solidFill>
                  <a:srgbClr val="FF0000"/>
                </a:solidFill>
              </a:rPr>
              <a:t>M</a:t>
            </a:r>
            <a:endParaRPr lang="en-IN" sz="3600" b="1" dirty="0">
              <a:solidFill>
                <a:srgbClr val="FF0000"/>
              </a:solidFill>
            </a:endParaRPr>
          </a:p>
        </p:txBody>
      </p:sp>
      <p:sp>
        <p:nvSpPr>
          <p:cNvPr id="6" name="Hexagon 5">
            <a:extLst>
              <a:ext uri="{FF2B5EF4-FFF2-40B4-BE49-F238E27FC236}">
                <a16:creationId xmlns:a16="http://schemas.microsoft.com/office/drawing/2014/main" id="{40B89E35-F61F-4BED-92C2-2AEC8B86F49B}"/>
              </a:ext>
            </a:extLst>
          </p:cNvPr>
          <p:cNvSpPr/>
          <p:nvPr/>
        </p:nvSpPr>
        <p:spPr>
          <a:xfrm>
            <a:off x="4147886" y="278970"/>
            <a:ext cx="5243764" cy="689744"/>
          </a:xfrm>
          <a:prstGeom prst="hexag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06994436-3190-45BC-B0EA-12E6E433FAC1}"/>
              </a:ext>
            </a:extLst>
          </p:cNvPr>
          <p:cNvCxnSpPr/>
          <p:nvPr/>
        </p:nvCxnSpPr>
        <p:spPr>
          <a:xfrm>
            <a:off x="3524247" y="618257"/>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B367010-9FB1-45A8-87E6-421AAE4769A9}"/>
              </a:ext>
            </a:extLst>
          </p:cNvPr>
          <p:cNvSpPr txBox="1"/>
          <p:nvPr/>
        </p:nvSpPr>
        <p:spPr>
          <a:xfrm>
            <a:off x="5162976" y="341643"/>
            <a:ext cx="3385029" cy="584775"/>
          </a:xfrm>
          <a:prstGeom prst="rect">
            <a:avLst/>
          </a:prstGeom>
          <a:noFill/>
        </p:spPr>
        <p:txBody>
          <a:bodyPr wrap="none" rtlCol="0">
            <a:spAutoFit/>
          </a:bodyPr>
          <a:lstStyle/>
          <a:p>
            <a:r>
              <a:rPr lang="en-US" sz="3200" dirty="0"/>
              <a:t>MODIFY/ MAGNIFY</a:t>
            </a:r>
            <a:endParaRPr lang="en-IN" sz="3200" dirty="0"/>
          </a:p>
        </p:txBody>
      </p:sp>
      <p:pic>
        <p:nvPicPr>
          <p:cNvPr id="10" name="Picture 9">
            <a:extLst>
              <a:ext uri="{FF2B5EF4-FFF2-40B4-BE49-F238E27FC236}">
                <a16:creationId xmlns:a16="http://schemas.microsoft.com/office/drawing/2014/main" id="{021752CA-BEBA-48EF-BDCD-381C9563C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94720"/>
            <a:ext cx="7029362" cy="4463280"/>
          </a:xfrm>
          <a:prstGeom prst="rect">
            <a:avLst/>
          </a:prstGeom>
        </p:spPr>
      </p:pic>
      <p:pic>
        <p:nvPicPr>
          <p:cNvPr id="14" name="Picture 13">
            <a:extLst>
              <a:ext uri="{FF2B5EF4-FFF2-40B4-BE49-F238E27FC236}">
                <a16:creationId xmlns:a16="http://schemas.microsoft.com/office/drawing/2014/main" id="{FAD1300A-EDDD-4703-BB92-3C8E2E7FCFB5}"/>
              </a:ext>
            </a:extLst>
          </p:cNvPr>
          <p:cNvPicPr>
            <a:picLocks noChangeAspect="1"/>
          </p:cNvPicPr>
          <p:nvPr/>
        </p:nvPicPr>
        <p:blipFill rotWithShape="1">
          <a:blip r:embed="rId5">
            <a:extLst>
              <a:ext uri="{28A0092B-C50C-407E-A947-70E740481C1C}">
                <a14:useLocalDpi xmlns:a14="http://schemas.microsoft.com/office/drawing/2010/main" val="0"/>
              </a:ext>
            </a:extLst>
          </a:blip>
          <a:srcRect t="13111" b="7878"/>
          <a:stretch/>
        </p:blipFill>
        <p:spPr>
          <a:xfrm>
            <a:off x="6550061" y="2400299"/>
            <a:ext cx="5641939" cy="4457700"/>
          </a:xfrm>
          <a:prstGeom prst="rect">
            <a:avLst/>
          </a:prstGeom>
        </p:spPr>
      </p:pic>
      <p:sp>
        <p:nvSpPr>
          <p:cNvPr id="15" name="Rectangle 14">
            <a:extLst>
              <a:ext uri="{FF2B5EF4-FFF2-40B4-BE49-F238E27FC236}">
                <a16:creationId xmlns:a16="http://schemas.microsoft.com/office/drawing/2014/main" id="{E9BFB9A3-B9E7-41B5-A36B-5F0CEE48A7EA}"/>
              </a:ext>
            </a:extLst>
          </p:cNvPr>
          <p:cNvSpPr/>
          <p:nvPr/>
        </p:nvSpPr>
        <p:spPr>
          <a:xfrm>
            <a:off x="0" y="0"/>
            <a:ext cx="12191999" cy="6857999"/>
          </a:xfrm>
          <a:prstGeom prst="rect">
            <a:avLst/>
          </a:prstGeom>
          <a:solidFill>
            <a:srgbClr val="FFFF0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21">
            <a:hlinkClick r:id="" action="ppaction://media"/>
            <a:extLst>
              <a:ext uri="{FF2B5EF4-FFF2-40B4-BE49-F238E27FC236}">
                <a16:creationId xmlns:a16="http://schemas.microsoft.com/office/drawing/2014/main" id="{C4E87498-7DF0-4B8A-A20A-B78A497652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0034" y="91892"/>
            <a:ext cx="406400" cy="406400"/>
          </a:xfrm>
          <a:prstGeom prst="rect">
            <a:avLst/>
          </a:prstGeom>
        </p:spPr>
      </p:pic>
    </p:spTree>
    <p:extLst>
      <p:ext uri="{BB962C8B-B14F-4D97-AF65-F5344CB8AC3E}">
        <p14:creationId xmlns:p14="http://schemas.microsoft.com/office/powerpoint/2010/main" val="246528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3469931-D059-49D0-8998-8ACD988D5AAA}"/>
              </a:ext>
            </a:extLst>
          </p:cNvPr>
          <p:cNvPicPr>
            <a:picLocks noChangeAspect="1"/>
          </p:cNvPicPr>
          <p:nvPr/>
        </p:nvPicPr>
        <p:blipFill rotWithShape="1">
          <a:blip r:embed="rId4">
            <a:extLst>
              <a:ext uri="{28A0092B-C50C-407E-A947-70E740481C1C}">
                <a14:useLocalDpi xmlns:a14="http://schemas.microsoft.com/office/drawing/2010/main" val="0"/>
              </a:ext>
            </a:extLst>
          </a:blip>
          <a:srcRect b="15760"/>
          <a:stretch/>
        </p:blipFill>
        <p:spPr>
          <a:xfrm>
            <a:off x="0" y="7507"/>
            <a:ext cx="12192000" cy="6850493"/>
          </a:xfrm>
          <a:prstGeom prst="rect">
            <a:avLst/>
          </a:prstGeom>
        </p:spPr>
      </p:pic>
      <p:sp>
        <p:nvSpPr>
          <p:cNvPr id="4" name="Hexagon 3">
            <a:extLst>
              <a:ext uri="{FF2B5EF4-FFF2-40B4-BE49-F238E27FC236}">
                <a16:creationId xmlns:a16="http://schemas.microsoft.com/office/drawing/2014/main" id="{B62E73EE-89F3-4351-B7AB-74868B4DACE6}"/>
              </a:ext>
            </a:extLst>
          </p:cNvPr>
          <p:cNvSpPr/>
          <p:nvPr/>
        </p:nvSpPr>
        <p:spPr>
          <a:xfrm>
            <a:off x="2771770" y="365125"/>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C55B1D-F279-494D-885D-306E2A013982}"/>
              </a:ext>
            </a:extLst>
          </p:cNvPr>
          <p:cNvSpPr txBox="1"/>
          <p:nvPr/>
        </p:nvSpPr>
        <p:spPr>
          <a:xfrm>
            <a:off x="2948136" y="408538"/>
            <a:ext cx="428322" cy="646331"/>
          </a:xfrm>
          <a:prstGeom prst="rect">
            <a:avLst/>
          </a:prstGeom>
          <a:noFill/>
        </p:spPr>
        <p:txBody>
          <a:bodyPr wrap="none" rtlCol="0">
            <a:spAutoFit/>
          </a:bodyPr>
          <a:lstStyle/>
          <a:p>
            <a:r>
              <a:rPr lang="en-US" sz="3600" b="1" dirty="0">
                <a:solidFill>
                  <a:srgbClr val="FF99FF"/>
                </a:solidFill>
              </a:rPr>
              <a:t>P</a:t>
            </a:r>
            <a:endParaRPr lang="en-IN" sz="3600" b="1" dirty="0">
              <a:solidFill>
                <a:srgbClr val="FF99FF"/>
              </a:solidFill>
            </a:endParaRPr>
          </a:p>
        </p:txBody>
      </p:sp>
      <p:sp>
        <p:nvSpPr>
          <p:cNvPr id="6" name="Hexagon 5">
            <a:extLst>
              <a:ext uri="{FF2B5EF4-FFF2-40B4-BE49-F238E27FC236}">
                <a16:creationId xmlns:a16="http://schemas.microsoft.com/office/drawing/2014/main" id="{AEF25175-182F-4A3D-BE9B-EE6CAACEA89F}"/>
              </a:ext>
            </a:extLst>
          </p:cNvPr>
          <p:cNvSpPr/>
          <p:nvPr/>
        </p:nvSpPr>
        <p:spPr>
          <a:xfrm>
            <a:off x="4185985" y="366768"/>
            <a:ext cx="5243765" cy="689744"/>
          </a:xfrm>
          <a:prstGeom prst="hexagon">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3A76EAE6-EC6B-4811-8BFA-2F21D96F08E5}"/>
              </a:ext>
            </a:extLst>
          </p:cNvPr>
          <p:cNvCxnSpPr/>
          <p:nvPr/>
        </p:nvCxnSpPr>
        <p:spPr>
          <a:xfrm>
            <a:off x="3571874" y="709997"/>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F9D35D-947B-428A-B108-006D5F4C7D1C}"/>
              </a:ext>
            </a:extLst>
          </p:cNvPr>
          <p:cNvSpPr txBox="1"/>
          <p:nvPr/>
        </p:nvSpPr>
        <p:spPr>
          <a:xfrm>
            <a:off x="5201075" y="417609"/>
            <a:ext cx="3802836" cy="584775"/>
          </a:xfrm>
          <a:prstGeom prst="rect">
            <a:avLst/>
          </a:prstGeom>
          <a:noFill/>
        </p:spPr>
        <p:txBody>
          <a:bodyPr wrap="none" rtlCol="0">
            <a:spAutoFit/>
          </a:bodyPr>
          <a:lstStyle/>
          <a:p>
            <a:r>
              <a:rPr lang="en-US" sz="3200" dirty="0">
                <a:solidFill>
                  <a:srgbClr val="FF99FF"/>
                </a:solidFill>
              </a:rPr>
              <a:t>PUT IN ANOTHER USE</a:t>
            </a:r>
            <a:endParaRPr lang="en-IN" sz="3200" dirty="0">
              <a:solidFill>
                <a:srgbClr val="FF99FF"/>
              </a:solidFill>
            </a:endParaRPr>
          </a:p>
        </p:txBody>
      </p:sp>
      <p:sp>
        <p:nvSpPr>
          <p:cNvPr id="13" name="Rectangle 12">
            <a:extLst>
              <a:ext uri="{FF2B5EF4-FFF2-40B4-BE49-F238E27FC236}">
                <a16:creationId xmlns:a16="http://schemas.microsoft.com/office/drawing/2014/main" id="{DB164361-9F65-47AA-B339-8DEF5D9BFC28}"/>
              </a:ext>
            </a:extLst>
          </p:cNvPr>
          <p:cNvSpPr/>
          <p:nvPr/>
        </p:nvSpPr>
        <p:spPr>
          <a:xfrm>
            <a:off x="0" y="0"/>
            <a:ext cx="12191999" cy="6857999"/>
          </a:xfrm>
          <a:prstGeom prst="rect">
            <a:avLst/>
          </a:prstGeom>
          <a:solidFill>
            <a:srgbClr val="FFFF0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22">
            <a:hlinkClick r:id="" action="ppaction://media"/>
            <a:extLst>
              <a:ext uri="{FF2B5EF4-FFF2-40B4-BE49-F238E27FC236}">
                <a16:creationId xmlns:a16="http://schemas.microsoft.com/office/drawing/2014/main" id="{3FBE534A-5C2F-4766-BDD2-1FE56BCC08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03225" y="325303"/>
            <a:ext cx="406400" cy="406400"/>
          </a:xfrm>
          <a:prstGeom prst="rect">
            <a:avLst/>
          </a:prstGeom>
        </p:spPr>
      </p:pic>
    </p:spTree>
    <p:extLst>
      <p:ext uri="{BB962C8B-B14F-4D97-AF65-F5344CB8AC3E}">
        <p14:creationId xmlns:p14="http://schemas.microsoft.com/office/powerpoint/2010/main" val="233318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8757478-3F48-430F-B10F-1F214E18C3ED}"/>
              </a:ext>
            </a:extLst>
          </p:cNvPr>
          <p:cNvPicPr>
            <a:picLocks noChangeAspect="1"/>
          </p:cNvPicPr>
          <p:nvPr/>
        </p:nvPicPr>
        <p:blipFill rotWithShape="1">
          <a:blip r:embed="rId4">
            <a:extLst>
              <a:ext uri="{28A0092B-C50C-407E-A947-70E740481C1C}">
                <a14:useLocalDpi xmlns:a14="http://schemas.microsoft.com/office/drawing/2010/main" val="0"/>
              </a:ext>
            </a:extLst>
          </a:blip>
          <a:srcRect t="25001" b="-1"/>
          <a:stretch/>
        </p:blipFill>
        <p:spPr>
          <a:xfrm>
            <a:off x="0" y="0"/>
            <a:ext cx="12192000" cy="6857999"/>
          </a:xfrm>
          <a:prstGeom prst="rect">
            <a:avLst/>
          </a:prstGeom>
        </p:spPr>
      </p:pic>
      <p:sp>
        <p:nvSpPr>
          <p:cNvPr id="4" name="Hexagon 3">
            <a:extLst>
              <a:ext uri="{FF2B5EF4-FFF2-40B4-BE49-F238E27FC236}">
                <a16:creationId xmlns:a16="http://schemas.microsoft.com/office/drawing/2014/main" id="{661CC7CE-7231-471F-942D-AC6CCC9E8419}"/>
              </a:ext>
            </a:extLst>
          </p:cNvPr>
          <p:cNvSpPr/>
          <p:nvPr/>
        </p:nvSpPr>
        <p:spPr>
          <a:xfrm>
            <a:off x="2254246" y="365125"/>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343CE1EB-E38B-4F45-AD3A-B458C089AF69}"/>
              </a:ext>
            </a:extLst>
          </p:cNvPr>
          <p:cNvSpPr txBox="1"/>
          <p:nvPr/>
        </p:nvSpPr>
        <p:spPr>
          <a:xfrm>
            <a:off x="2449753" y="386831"/>
            <a:ext cx="409086" cy="646331"/>
          </a:xfrm>
          <a:prstGeom prst="rect">
            <a:avLst/>
          </a:prstGeom>
          <a:noFill/>
        </p:spPr>
        <p:txBody>
          <a:bodyPr wrap="none" rtlCol="0">
            <a:spAutoFit/>
          </a:bodyPr>
          <a:lstStyle/>
          <a:p>
            <a:r>
              <a:rPr lang="en-US" sz="3600" b="1" dirty="0">
                <a:solidFill>
                  <a:srgbClr val="92D050"/>
                </a:solidFill>
              </a:rPr>
              <a:t>E</a:t>
            </a:r>
            <a:endParaRPr lang="en-IN" sz="3600" b="1" dirty="0">
              <a:solidFill>
                <a:srgbClr val="92D050"/>
              </a:solidFill>
            </a:endParaRPr>
          </a:p>
        </p:txBody>
      </p:sp>
      <p:sp>
        <p:nvSpPr>
          <p:cNvPr id="6" name="Hexagon 5">
            <a:extLst>
              <a:ext uri="{FF2B5EF4-FFF2-40B4-BE49-F238E27FC236}">
                <a16:creationId xmlns:a16="http://schemas.microsoft.com/office/drawing/2014/main" id="{60EC3383-4443-41BA-8226-76D30740C62A}"/>
              </a:ext>
            </a:extLst>
          </p:cNvPr>
          <p:cNvSpPr/>
          <p:nvPr/>
        </p:nvSpPr>
        <p:spPr>
          <a:xfrm>
            <a:off x="3677985" y="380895"/>
            <a:ext cx="5243765" cy="689744"/>
          </a:xfrm>
          <a:prstGeom prst="hexagon">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D47E4C36-01CC-4582-ABD7-A92D59B5F345}"/>
              </a:ext>
            </a:extLst>
          </p:cNvPr>
          <p:cNvCxnSpPr/>
          <p:nvPr/>
        </p:nvCxnSpPr>
        <p:spPr>
          <a:xfrm>
            <a:off x="3063874" y="721490"/>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B377438-43D4-4EF6-971C-289BD676F918}"/>
              </a:ext>
            </a:extLst>
          </p:cNvPr>
          <p:cNvSpPr txBox="1"/>
          <p:nvPr/>
        </p:nvSpPr>
        <p:spPr>
          <a:xfrm>
            <a:off x="5517891" y="417608"/>
            <a:ext cx="1988045" cy="584775"/>
          </a:xfrm>
          <a:prstGeom prst="rect">
            <a:avLst/>
          </a:prstGeom>
          <a:noFill/>
        </p:spPr>
        <p:txBody>
          <a:bodyPr wrap="none" rtlCol="0">
            <a:spAutoFit/>
          </a:bodyPr>
          <a:lstStyle/>
          <a:p>
            <a:r>
              <a:rPr lang="en-US" sz="3200" dirty="0">
                <a:solidFill>
                  <a:srgbClr val="92D050"/>
                </a:solidFill>
              </a:rPr>
              <a:t>ELIMINATE</a:t>
            </a:r>
            <a:endParaRPr lang="en-IN" sz="3200" dirty="0">
              <a:solidFill>
                <a:srgbClr val="92D050"/>
              </a:solidFill>
            </a:endParaRPr>
          </a:p>
        </p:txBody>
      </p:sp>
      <p:sp>
        <p:nvSpPr>
          <p:cNvPr id="13" name="Rectangle 12">
            <a:extLst>
              <a:ext uri="{FF2B5EF4-FFF2-40B4-BE49-F238E27FC236}">
                <a16:creationId xmlns:a16="http://schemas.microsoft.com/office/drawing/2014/main" id="{CD904172-0EB0-4917-BD8C-21985D47B699}"/>
              </a:ext>
            </a:extLst>
          </p:cNvPr>
          <p:cNvSpPr/>
          <p:nvPr/>
        </p:nvSpPr>
        <p:spPr>
          <a:xfrm>
            <a:off x="0" y="0"/>
            <a:ext cx="12191999" cy="6857999"/>
          </a:xfrm>
          <a:prstGeom prst="rect">
            <a:avLst/>
          </a:prstGeom>
          <a:solidFill>
            <a:srgbClr val="FA410E">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23">
            <a:hlinkClick r:id="" action="ppaction://media"/>
            <a:extLst>
              <a:ext uri="{FF2B5EF4-FFF2-40B4-BE49-F238E27FC236}">
                <a16:creationId xmlns:a16="http://schemas.microsoft.com/office/drawing/2014/main" id="{A52CEE3F-9576-4542-B9B5-4EDA70A5E9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096" y="177695"/>
            <a:ext cx="406400" cy="406400"/>
          </a:xfrm>
          <a:prstGeom prst="rect">
            <a:avLst/>
          </a:prstGeom>
        </p:spPr>
      </p:pic>
    </p:spTree>
    <p:extLst>
      <p:ext uri="{BB962C8B-B14F-4D97-AF65-F5344CB8AC3E}">
        <p14:creationId xmlns:p14="http://schemas.microsoft.com/office/powerpoint/2010/main" val="343666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E5373B3-D17B-4617-89B1-3AC4F0640AAD}"/>
              </a:ext>
            </a:extLst>
          </p:cNvPr>
          <p:cNvPicPr>
            <a:picLocks noChangeAspect="1"/>
          </p:cNvPicPr>
          <p:nvPr/>
        </p:nvPicPr>
        <p:blipFill rotWithShape="1">
          <a:blip r:embed="rId4">
            <a:extLst>
              <a:ext uri="{28A0092B-C50C-407E-A947-70E740481C1C}">
                <a14:useLocalDpi xmlns:a14="http://schemas.microsoft.com/office/drawing/2010/main" val="0"/>
              </a:ext>
            </a:extLst>
          </a:blip>
          <a:srcRect r="1515" b="1515"/>
          <a:stretch/>
        </p:blipFill>
        <p:spPr>
          <a:xfrm>
            <a:off x="1" y="0"/>
            <a:ext cx="12191998" cy="6858000"/>
          </a:xfrm>
          <a:prstGeom prst="rect">
            <a:avLst/>
          </a:prstGeom>
        </p:spPr>
      </p:pic>
      <p:sp>
        <p:nvSpPr>
          <p:cNvPr id="4" name="Hexagon 3">
            <a:extLst>
              <a:ext uri="{FF2B5EF4-FFF2-40B4-BE49-F238E27FC236}">
                <a16:creationId xmlns:a16="http://schemas.microsoft.com/office/drawing/2014/main" id="{905A3EA2-0A69-4C9A-AECD-DFFA17806C44}"/>
              </a:ext>
            </a:extLst>
          </p:cNvPr>
          <p:cNvSpPr/>
          <p:nvPr/>
        </p:nvSpPr>
        <p:spPr>
          <a:xfrm>
            <a:off x="2698745" y="209247"/>
            <a:ext cx="800103" cy="689744"/>
          </a:xfrm>
          <a:prstGeom prst="hexagon">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72CF8AC-601E-47D3-AFD4-3B9439CA457F}"/>
              </a:ext>
            </a:extLst>
          </p:cNvPr>
          <p:cNvSpPr txBox="1"/>
          <p:nvPr/>
        </p:nvSpPr>
        <p:spPr>
          <a:xfrm>
            <a:off x="2858987" y="215156"/>
            <a:ext cx="444352" cy="646331"/>
          </a:xfrm>
          <a:prstGeom prst="rect">
            <a:avLst/>
          </a:prstGeom>
          <a:noFill/>
        </p:spPr>
        <p:txBody>
          <a:bodyPr wrap="none" rtlCol="0">
            <a:spAutoFit/>
          </a:bodyPr>
          <a:lstStyle/>
          <a:p>
            <a:r>
              <a:rPr lang="en-US" sz="3600" b="1" dirty="0">
                <a:solidFill>
                  <a:srgbClr val="00B0F0"/>
                </a:solidFill>
              </a:rPr>
              <a:t>R</a:t>
            </a:r>
            <a:endParaRPr lang="en-IN" sz="3600" b="1" dirty="0">
              <a:solidFill>
                <a:srgbClr val="00B0F0"/>
              </a:solidFill>
            </a:endParaRPr>
          </a:p>
        </p:txBody>
      </p:sp>
      <p:sp>
        <p:nvSpPr>
          <p:cNvPr id="6" name="Hexagon 5">
            <a:extLst>
              <a:ext uri="{FF2B5EF4-FFF2-40B4-BE49-F238E27FC236}">
                <a16:creationId xmlns:a16="http://schemas.microsoft.com/office/drawing/2014/main" id="{EFBBE2C3-69CA-4CC1-A637-74FAD661CBA1}"/>
              </a:ext>
            </a:extLst>
          </p:cNvPr>
          <p:cNvSpPr/>
          <p:nvPr/>
        </p:nvSpPr>
        <p:spPr>
          <a:xfrm>
            <a:off x="4122485" y="240443"/>
            <a:ext cx="5243765" cy="689744"/>
          </a:xfrm>
          <a:prstGeom prst="hexagon">
            <a:avLst/>
          </a:prstGeom>
          <a:solidFill>
            <a:srgbClr val="002060"/>
          </a:solid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A73C5442-D060-4BAD-B72A-631736CF591B}"/>
              </a:ext>
            </a:extLst>
          </p:cNvPr>
          <p:cNvCxnSpPr/>
          <p:nvPr/>
        </p:nvCxnSpPr>
        <p:spPr>
          <a:xfrm>
            <a:off x="3498847" y="575138"/>
            <a:ext cx="61411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C5C0BA-BAC9-4315-9AC0-ADD8DE6388D6}"/>
              </a:ext>
            </a:extLst>
          </p:cNvPr>
          <p:cNvSpPr txBox="1"/>
          <p:nvPr/>
        </p:nvSpPr>
        <p:spPr>
          <a:xfrm>
            <a:off x="4243527" y="282750"/>
            <a:ext cx="4886081" cy="584775"/>
          </a:xfrm>
          <a:prstGeom prst="rect">
            <a:avLst/>
          </a:prstGeom>
          <a:noFill/>
        </p:spPr>
        <p:txBody>
          <a:bodyPr wrap="none" rtlCol="0">
            <a:spAutoFit/>
          </a:bodyPr>
          <a:lstStyle/>
          <a:p>
            <a:r>
              <a:rPr lang="en-US" sz="3200" dirty="0">
                <a:solidFill>
                  <a:srgbClr val="00B0F0"/>
                </a:solidFill>
              </a:rPr>
              <a:t>REVERSE/REARRANGEMENT</a:t>
            </a:r>
            <a:endParaRPr lang="en-IN" sz="3200" dirty="0">
              <a:solidFill>
                <a:srgbClr val="00B0F0"/>
              </a:solidFill>
            </a:endParaRPr>
          </a:p>
        </p:txBody>
      </p:sp>
      <p:sp>
        <p:nvSpPr>
          <p:cNvPr id="11" name="Rectangle 10">
            <a:extLst>
              <a:ext uri="{FF2B5EF4-FFF2-40B4-BE49-F238E27FC236}">
                <a16:creationId xmlns:a16="http://schemas.microsoft.com/office/drawing/2014/main" id="{1DCE18C0-C1DF-4DB7-A90D-3D08DD32050F}"/>
              </a:ext>
            </a:extLst>
          </p:cNvPr>
          <p:cNvSpPr/>
          <p:nvPr/>
        </p:nvSpPr>
        <p:spPr>
          <a:xfrm>
            <a:off x="0" y="0"/>
            <a:ext cx="12191999" cy="6857999"/>
          </a:xfrm>
          <a:prstGeom prst="rect">
            <a:avLst/>
          </a:prstGeom>
          <a:solidFill>
            <a:schemeClr val="accent1">
              <a:lumMod val="50000"/>
              <a:alpha val="1882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F168BB7F-D466-4016-9EA9-508057583B5A}"/>
              </a:ext>
            </a:extLst>
          </p:cNvPr>
          <p:cNvSpPr txBox="1"/>
          <p:nvPr/>
        </p:nvSpPr>
        <p:spPr>
          <a:xfrm>
            <a:off x="9529011" y="5646821"/>
            <a:ext cx="2516907" cy="369332"/>
          </a:xfrm>
          <a:prstGeom prst="rect">
            <a:avLst/>
          </a:prstGeom>
          <a:noFill/>
        </p:spPr>
        <p:txBody>
          <a:bodyPr wrap="none" rtlCol="0">
            <a:spAutoFit/>
          </a:bodyPr>
          <a:lstStyle/>
          <a:p>
            <a:r>
              <a:rPr lang="en-US" dirty="0">
                <a:solidFill>
                  <a:schemeClr val="bg1"/>
                </a:solidFill>
              </a:rPr>
              <a:t>Concept </a:t>
            </a:r>
            <a:r>
              <a:rPr lang="en-US" dirty="0" err="1">
                <a:solidFill>
                  <a:schemeClr val="bg1"/>
                </a:solidFill>
              </a:rPr>
              <a:t>tyre</a:t>
            </a:r>
            <a:r>
              <a:rPr lang="en-US" dirty="0">
                <a:solidFill>
                  <a:schemeClr val="bg1"/>
                </a:solidFill>
              </a:rPr>
              <a:t> by Hankook</a:t>
            </a:r>
            <a:endParaRPr lang="en-IN" dirty="0">
              <a:solidFill>
                <a:schemeClr val="bg1"/>
              </a:solidFill>
            </a:endParaRPr>
          </a:p>
        </p:txBody>
      </p:sp>
      <p:pic>
        <p:nvPicPr>
          <p:cNvPr id="3" name="slide 24">
            <a:hlinkClick r:id="" action="ppaction://media"/>
            <a:extLst>
              <a:ext uri="{FF2B5EF4-FFF2-40B4-BE49-F238E27FC236}">
                <a16:creationId xmlns:a16="http://schemas.microsoft.com/office/drawing/2014/main" id="{98F52BF1-D07F-46B2-BCF9-A938FF225A2F}"/>
              </a:ext>
            </a:extLst>
          </p:cNvPr>
          <p:cNvPicPr>
            <a:picLocks noChangeAspect="1"/>
          </p:cNvPicPr>
          <p:nvPr>
            <a:audioFile r:link="rId1"/>
            <p:extLst>
              <p:ext uri="{DAA4B4D4-6D71-4841-9C94-3DE7FCFB9230}">
                <p14:media xmlns:p14="http://schemas.microsoft.com/office/powerpoint/2010/main" r:embed="rId2">
                  <p14:trim end="11564.5102"/>
                </p14:media>
              </p:ext>
            </p:extLst>
          </p:nvPr>
        </p:nvPicPr>
        <p:blipFill>
          <a:blip r:embed="rId5"/>
          <a:stretch>
            <a:fillRect/>
          </a:stretch>
        </p:blipFill>
        <p:spPr>
          <a:xfrm>
            <a:off x="188145" y="240443"/>
            <a:ext cx="406400" cy="406400"/>
          </a:xfrm>
          <a:prstGeom prst="rect">
            <a:avLst/>
          </a:prstGeom>
        </p:spPr>
      </p:pic>
    </p:spTree>
    <p:extLst>
      <p:ext uri="{BB962C8B-B14F-4D97-AF65-F5344CB8AC3E}">
        <p14:creationId xmlns:p14="http://schemas.microsoft.com/office/powerpoint/2010/main" val="21095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3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5F63FEB3-9009-4C7F-AD43-FAC4A3E55F87}"/>
              </a:ext>
            </a:extLst>
          </p:cNvPr>
          <p:cNvSpPr/>
          <p:nvPr/>
        </p:nvSpPr>
        <p:spPr>
          <a:xfrm>
            <a:off x="4699590" y="2873859"/>
            <a:ext cx="2339163" cy="1488558"/>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37426C1-06EC-4D05-A2C0-4C55DCCB8EF2}"/>
              </a:ext>
            </a:extLst>
          </p:cNvPr>
          <p:cNvSpPr txBox="1"/>
          <p:nvPr/>
        </p:nvSpPr>
        <p:spPr>
          <a:xfrm>
            <a:off x="1424763" y="3264195"/>
            <a:ext cx="2923954" cy="707886"/>
          </a:xfrm>
          <a:prstGeom prst="rect">
            <a:avLst/>
          </a:prstGeom>
          <a:noFill/>
        </p:spPr>
        <p:txBody>
          <a:bodyPr wrap="square" rtlCol="0">
            <a:spAutoFit/>
          </a:bodyPr>
          <a:lstStyle/>
          <a:p>
            <a:r>
              <a:rPr lang="en-US" sz="4000" dirty="0"/>
              <a:t>EMPHATIZE</a:t>
            </a:r>
            <a:endParaRPr lang="en-IN" sz="4000" dirty="0"/>
          </a:p>
        </p:txBody>
      </p:sp>
      <p:sp>
        <p:nvSpPr>
          <p:cNvPr id="6" name="TextBox 5">
            <a:extLst>
              <a:ext uri="{FF2B5EF4-FFF2-40B4-BE49-F238E27FC236}">
                <a16:creationId xmlns:a16="http://schemas.microsoft.com/office/drawing/2014/main" id="{A593697F-97DF-4D9D-98CF-D21DF0372543}"/>
              </a:ext>
            </a:extLst>
          </p:cNvPr>
          <p:cNvSpPr txBox="1"/>
          <p:nvPr/>
        </p:nvSpPr>
        <p:spPr>
          <a:xfrm>
            <a:off x="7795437" y="3161414"/>
            <a:ext cx="2923954" cy="707886"/>
          </a:xfrm>
          <a:prstGeom prst="rect">
            <a:avLst/>
          </a:prstGeom>
          <a:noFill/>
        </p:spPr>
        <p:txBody>
          <a:bodyPr wrap="square" rtlCol="0">
            <a:spAutoFit/>
          </a:bodyPr>
          <a:lstStyle/>
          <a:p>
            <a:r>
              <a:rPr lang="en-US" sz="4000" dirty="0"/>
              <a:t>PROBREM</a:t>
            </a:r>
            <a:endParaRPr lang="en-IN" sz="4000" dirty="0"/>
          </a:p>
        </p:txBody>
      </p:sp>
      <p:pic>
        <p:nvPicPr>
          <p:cNvPr id="8" name="Picture 7">
            <a:extLst>
              <a:ext uri="{FF2B5EF4-FFF2-40B4-BE49-F238E27FC236}">
                <a16:creationId xmlns:a16="http://schemas.microsoft.com/office/drawing/2014/main" id="{11335C71-CA8E-404C-836B-C490F4DB0FD8}"/>
              </a:ext>
            </a:extLst>
          </p:cNvPr>
          <p:cNvPicPr>
            <a:picLocks noChangeAspect="1"/>
          </p:cNvPicPr>
          <p:nvPr/>
        </p:nvPicPr>
        <p:blipFill rotWithShape="1">
          <a:blip r:embed="rId4">
            <a:extLst>
              <a:ext uri="{28A0092B-C50C-407E-A947-70E740481C1C}">
                <a14:useLocalDpi xmlns:a14="http://schemas.microsoft.com/office/drawing/2010/main" val="0"/>
              </a:ext>
            </a:extLst>
          </a:blip>
          <a:srcRect b="3391"/>
          <a:stretch/>
        </p:blipFill>
        <p:spPr>
          <a:xfrm>
            <a:off x="0" y="3543"/>
            <a:ext cx="12192000" cy="6854457"/>
          </a:xfrm>
          <a:prstGeom prst="rect">
            <a:avLst/>
          </a:prstGeom>
        </p:spPr>
      </p:pic>
      <p:pic>
        <p:nvPicPr>
          <p:cNvPr id="2" name="slide 3">
            <a:hlinkClick r:id="" action="ppaction://media"/>
            <a:extLst>
              <a:ext uri="{FF2B5EF4-FFF2-40B4-BE49-F238E27FC236}">
                <a16:creationId xmlns:a16="http://schemas.microsoft.com/office/drawing/2014/main" id="{9B625BE1-C675-4CB6-8222-4D70C45DDB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0358" y="5567946"/>
            <a:ext cx="406400" cy="406400"/>
          </a:xfrm>
          <a:prstGeom prst="rect">
            <a:avLst/>
          </a:prstGeom>
        </p:spPr>
      </p:pic>
    </p:spTree>
    <p:extLst>
      <p:ext uri="{BB962C8B-B14F-4D97-AF65-F5344CB8AC3E}">
        <p14:creationId xmlns:p14="http://schemas.microsoft.com/office/powerpoint/2010/main" val="350654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69738B3-EA98-495B-BFAB-B492B7EDADE2}"/>
              </a:ext>
            </a:extLst>
          </p:cNvPr>
          <p:cNvSpPr/>
          <p:nvPr/>
        </p:nvSpPr>
        <p:spPr>
          <a:xfrm>
            <a:off x="1" y="0"/>
            <a:ext cx="6337004" cy="6857999"/>
          </a:xfrm>
          <a:prstGeom prst="rect">
            <a:avLst/>
          </a:prstGeom>
          <a:solidFill>
            <a:srgbClr val="000000">
              <a:alpha val="4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593697F-97DF-4D9D-98CF-D21DF0372543}"/>
              </a:ext>
            </a:extLst>
          </p:cNvPr>
          <p:cNvSpPr txBox="1"/>
          <p:nvPr/>
        </p:nvSpPr>
        <p:spPr>
          <a:xfrm>
            <a:off x="7843283" y="3264195"/>
            <a:ext cx="2923954" cy="707886"/>
          </a:xfrm>
          <a:prstGeom prst="rect">
            <a:avLst/>
          </a:prstGeom>
          <a:noFill/>
        </p:spPr>
        <p:txBody>
          <a:bodyPr wrap="square" rtlCol="0">
            <a:spAutoFit/>
          </a:bodyPr>
          <a:lstStyle/>
          <a:p>
            <a:r>
              <a:rPr lang="en-US" sz="4000" dirty="0"/>
              <a:t>PROBLEM</a:t>
            </a:r>
            <a:endParaRPr lang="en-IN" sz="4000" dirty="0"/>
          </a:p>
        </p:txBody>
      </p:sp>
      <p:sp>
        <p:nvSpPr>
          <p:cNvPr id="2" name="TextBox 1">
            <a:extLst>
              <a:ext uri="{FF2B5EF4-FFF2-40B4-BE49-F238E27FC236}">
                <a16:creationId xmlns:a16="http://schemas.microsoft.com/office/drawing/2014/main" id="{5A544985-9D2A-4D81-9F8E-94F0D2CC80AA}"/>
              </a:ext>
            </a:extLst>
          </p:cNvPr>
          <p:cNvSpPr txBox="1"/>
          <p:nvPr/>
        </p:nvSpPr>
        <p:spPr>
          <a:xfrm>
            <a:off x="8440921" y="2785730"/>
            <a:ext cx="864339" cy="369332"/>
          </a:xfrm>
          <a:prstGeom prst="rect">
            <a:avLst/>
          </a:prstGeom>
          <a:noFill/>
        </p:spPr>
        <p:txBody>
          <a:bodyPr wrap="none" rtlCol="0">
            <a:spAutoFit/>
          </a:bodyPr>
          <a:lstStyle/>
          <a:p>
            <a:r>
              <a:rPr lang="en-US" dirty="0"/>
              <a:t>DEFINE</a:t>
            </a:r>
            <a:endParaRPr lang="en-IN" dirty="0"/>
          </a:p>
        </p:txBody>
      </p:sp>
      <p:sp>
        <p:nvSpPr>
          <p:cNvPr id="4" name="Arrow: Right 3">
            <a:extLst>
              <a:ext uri="{FF2B5EF4-FFF2-40B4-BE49-F238E27FC236}">
                <a16:creationId xmlns:a16="http://schemas.microsoft.com/office/drawing/2014/main" id="{5F63FEB3-9009-4C7F-AD43-FAC4A3E55F87}"/>
              </a:ext>
            </a:extLst>
          </p:cNvPr>
          <p:cNvSpPr/>
          <p:nvPr/>
        </p:nvSpPr>
        <p:spPr>
          <a:xfrm>
            <a:off x="2339163" y="2970396"/>
            <a:ext cx="4740790" cy="1488558"/>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37426C1-06EC-4D05-A2C0-4C55DCCB8EF2}"/>
              </a:ext>
            </a:extLst>
          </p:cNvPr>
          <p:cNvSpPr txBox="1"/>
          <p:nvPr/>
        </p:nvSpPr>
        <p:spPr>
          <a:xfrm>
            <a:off x="2700671" y="3360732"/>
            <a:ext cx="2923954" cy="707886"/>
          </a:xfrm>
          <a:prstGeom prst="rect">
            <a:avLst/>
          </a:prstGeom>
          <a:noFill/>
        </p:spPr>
        <p:txBody>
          <a:bodyPr wrap="square" rtlCol="0">
            <a:spAutoFit/>
          </a:bodyPr>
          <a:lstStyle/>
          <a:p>
            <a:r>
              <a:rPr lang="en-US" sz="4000" dirty="0">
                <a:solidFill>
                  <a:schemeClr val="bg1"/>
                </a:solidFill>
              </a:rPr>
              <a:t>EMPHATIZE</a:t>
            </a:r>
            <a:endParaRPr lang="en-IN" sz="4000" dirty="0">
              <a:solidFill>
                <a:schemeClr val="bg1"/>
              </a:solidFill>
            </a:endParaRPr>
          </a:p>
        </p:txBody>
      </p:sp>
      <p:pic>
        <p:nvPicPr>
          <p:cNvPr id="3" name="slide 4">
            <a:hlinkClick r:id="" action="ppaction://media"/>
            <a:extLst>
              <a:ext uri="{FF2B5EF4-FFF2-40B4-BE49-F238E27FC236}">
                <a16:creationId xmlns:a16="http://schemas.microsoft.com/office/drawing/2014/main" id="{8CC02B7D-0BE3-4C23-AB65-E378990797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5369" y="322179"/>
            <a:ext cx="406400" cy="406400"/>
          </a:xfrm>
          <a:prstGeom prst="rect">
            <a:avLst/>
          </a:prstGeom>
        </p:spPr>
      </p:pic>
    </p:spTree>
    <p:extLst>
      <p:ext uri="{BB962C8B-B14F-4D97-AF65-F5344CB8AC3E}">
        <p14:creationId xmlns:p14="http://schemas.microsoft.com/office/powerpoint/2010/main" val="25155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Hexagon 22">
            <a:extLst>
              <a:ext uri="{FF2B5EF4-FFF2-40B4-BE49-F238E27FC236}">
                <a16:creationId xmlns:a16="http://schemas.microsoft.com/office/drawing/2014/main" id="{D5FC537E-E88D-483A-9CD0-138A0336FED0}"/>
              </a:ext>
            </a:extLst>
          </p:cNvPr>
          <p:cNvSpPr/>
          <p:nvPr/>
        </p:nvSpPr>
        <p:spPr>
          <a:xfrm>
            <a:off x="2150363" y="4615110"/>
            <a:ext cx="2086686" cy="1798868"/>
          </a:xfrm>
          <a:prstGeom prst="hexagon">
            <a:avLst/>
          </a:prstGeom>
          <a:solidFill>
            <a:srgbClr val="000000">
              <a:alpha val="58039"/>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Hexagon 23">
            <a:extLst>
              <a:ext uri="{FF2B5EF4-FFF2-40B4-BE49-F238E27FC236}">
                <a16:creationId xmlns:a16="http://schemas.microsoft.com/office/drawing/2014/main" id="{2D7DA866-B974-478F-A7DB-7BB124704695}"/>
              </a:ext>
            </a:extLst>
          </p:cNvPr>
          <p:cNvSpPr/>
          <p:nvPr/>
        </p:nvSpPr>
        <p:spPr>
          <a:xfrm>
            <a:off x="2150363" y="4924971"/>
            <a:ext cx="2086686" cy="1798868"/>
          </a:xfrm>
          <a:prstGeom prst="hexagon">
            <a:avLst/>
          </a:prstGeom>
          <a:solidFill>
            <a:srgbClr val="000000">
              <a:alpha val="58039"/>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Hexagon 4">
            <a:extLst>
              <a:ext uri="{FF2B5EF4-FFF2-40B4-BE49-F238E27FC236}">
                <a16:creationId xmlns:a16="http://schemas.microsoft.com/office/drawing/2014/main" id="{E98980B8-6E39-489E-A5C7-A752FE252068}"/>
              </a:ext>
            </a:extLst>
          </p:cNvPr>
          <p:cNvSpPr/>
          <p:nvPr/>
        </p:nvSpPr>
        <p:spPr>
          <a:xfrm>
            <a:off x="177480" y="2463969"/>
            <a:ext cx="1624490" cy="1400423"/>
          </a:xfrm>
          <a:prstGeom prst="hexagon">
            <a:avLst/>
          </a:prstGeom>
          <a:solidFill>
            <a:srgbClr val="000000">
              <a:alpha val="58039"/>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B3A095D6-D3C3-4848-9681-C5DF5F7A6D17}"/>
              </a:ext>
            </a:extLst>
          </p:cNvPr>
          <p:cNvSpPr>
            <a:spLocks noGrp="1"/>
          </p:cNvSpPr>
          <p:nvPr>
            <p:ph idx="1"/>
          </p:nvPr>
        </p:nvSpPr>
        <p:spPr>
          <a:xfrm>
            <a:off x="6573961" y="1781176"/>
            <a:ext cx="4903952" cy="3339905"/>
          </a:xfrm>
        </p:spPr>
        <p:txBody>
          <a:bodyPr>
            <a:normAutofit/>
          </a:bodyPr>
          <a:lstStyle/>
          <a:p>
            <a:pPr marL="0" indent="0">
              <a:buNone/>
            </a:pPr>
            <a:r>
              <a:rPr lang="en-US" sz="2000" dirty="0">
                <a:latin typeface="Candara Light" panose="020E0502030303020204" pitchFamily="34" charset="0"/>
              </a:rPr>
              <a:t>For Design Thinking we will take such cases which seems trivial but they are not, the occurrence is frequent and generic in nature, solvable problem within the realm of an organization or Individuals and there is a potential of intervention.</a:t>
            </a:r>
          </a:p>
          <a:p>
            <a:pPr marL="0" indent="0">
              <a:buNone/>
            </a:pPr>
            <a:endParaRPr lang="en-US" sz="2000" dirty="0">
              <a:latin typeface="Candara Light" panose="020E0502030303020204" pitchFamily="34" charset="0"/>
            </a:endParaRPr>
          </a:p>
          <a:p>
            <a:pPr marL="0" indent="0">
              <a:buNone/>
            </a:pPr>
            <a:r>
              <a:rPr lang="en-US" sz="2000" dirty="0">
                <a:latin typeface="Candara Light" panose="020E0502030303020204" pitchFamily="34" charset="0"/>
              </a:rPr>
              <a:t>The above condition is however may vary from organization to organization, Target customer  or Design Brief.</a:t>
            </a:r>
          </a:p>
          <a:p>
            <a:pPr marL="0" indent="0">
              <a:buNone/>
            </a:pPr>
            <a:endParaRPr lang="en-US" dirty="0"/>
          </a:p>
        </p:txBody>
      </p:sp>
      <p:sp>
        <p:nvSpPr>
          <p:cNvPr id="2" name="Hexagon 1">
            <a:extLst>
              <a:ext uri="{FF2B5EF4-FFF2-40B4-BE49-F238E27FC236}">
                <a16:creationId xmlns:a16="http://schemas.microsoft.com/office/drawing/2014/main" id="{20B29229-4E86-4931-8F3F-3D956ED27B5D}"/>
              </a:ext>
            </a:extLst>
          </p:cNvPr>
          <p:cNvSpPr/>
          <p:nvPr/>
        </p:nvSpPr>
        <p:spPr>
          <a:xfrm>
            <a:off x="1878987" y="2029316"/>
            <a:ext cx="2617660" cy="2256604"/>
          </a:xfrm>
          <a:prstGeom prst="hexagon">
            <a:avLst/>
          </a:prstGeom>
          <a:solidFill>
            <a:srgbClr val="000000">
              <a:alpha val="94902"/>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6DCAF29D-863C-4B47-8677-6CD936EC948F}"/>
              </a:ext>
            </a:extLst>
          </p:cNvPr>
          <p:cNvSpPr txBox="1"/>
          <p:nvPr/>
        </p:nvSpPr>
        <p:spPr>
          <a:xfrm>
            <a:off x="296370" y="2979514"/>
            <a:ext cx="1390124" cy="369332"/>
          </a:xfrm>
          <a:prstGeom prst="rect">
            <a:avLst/>
          </a:prstGeom>
          <a:noFill/>
        </p:spPr>
        <p:txBody>
          <a:bodyPr wrap="none" rtlCol="0">
            <a:spAutoFit/>
          </a:bodyPr>
          <a:lstStyle/>
          <a:p>
            <a:r>
              <a:rPr lang="en-US" dirty="0">
                <a:solidFill>
                  <a:schemeClr val="bg1"/>
                </a:solidFill>
                <a:latin typeface="Candara Light" panose="020E0502030303020204" pitchFamily="34" charset="0"/>
              </a:rPr>
              <a:t>Seems trivial</a:t>
            </a:r>
            <a:endParaRPr lang="en-IN" dirty="0">
              <a:solidFill>
                <a:schemeClr val="bg1"/>
              </a:solidFill>
            </a:endParaRPr>
          </a:p>
        </p:txBody>
      </p:sp>
      <p:sp>
        <p:nvSpPr>
          <p:cNvPr id="7" name="Hexagon 6">
            <a:extLst>
              <a:ext uri="{FF2B5EF4-FFF2-40B4-BE49-F238E27FC236}">
                <a16:creationId xmlns:a16="http://schemas.microsoft.com/office/drawing/2014/main" id="{FD045917-D310-4317-8285-D3EFC3C7EF21}"/>
              </a:ext>
            </a:extLst>
          </p:cNvPr>
          <p:cNvSpPr/>
          <p:nvPr/>
        </p:nvSpPr>
        <p:spPr>
          <a:xfrm>
            <a:off x="2150363" y="4362019"/>
            <a:ext cx="2086686" cy="1798868"/>
          </a:xfrm>
          <a:prstGeom prst="hexagon">
            <a:avLst/>
          </a:prstGeom>
          <a:solidFill>
            <a:srgbClr val="000000">
              <a:alpha val="58039"/>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Hexagon 7">
            <a:extLst>
              <a:ext uri="{FF2B5EF4-FFF2-40B4-BE49-F238E27FC236}">
                <a16:creationId xmlns:a16="http://schemas.microsoft.com/office/drawing/2014/main" id="{AF79C2F8-8754-4958-9C9C-3A7592FF2AB0}"/>
              </a:ext>
            </a:extLst>
          </p:cNvPr>
          <p:cNvSpPr/>
          <p:nvPr/>
        </p:nvSpPr>
        <p:spPr>
          <a:xfrm>
            <a:off x="4046569" y="3322213"/>
            <a:ext cx="2086686" cy="1798868"/>
          </a:xfrm>
          <a:prstGeom prst="hexagon">
            <a:avLst/>
          </a:prstGeom>
          <a:solidFill>
            <a:srgbClr val="000000">
              <a:alpha val="58039"/>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C53D379-854C-4DCD-AD26-26FD69B38F28}"/>
              </a:ext>
            </a:extLst>
          </p:cNvPr>
          <p:cNvSpPr txBox="1"/>
          <p:nvPr/>
        </p:nvSpPr>
        <p:spPr>
          <a:xfrm>
            <a:off x="4546333" y="3864392"/>
            <a:ext cx="1087157" cy="646331"/>
          </a:xfrm>
          <a:prstGeom prst="rect">
            <a:avLst/>
          </a:prstGeom>
          <a:noFill/>
        </p:spPr>
        <p:txBody>
          <a:bodyPr wrap="none" rtlCol="0">
            <a:spAutoFit/>
          </a:bodyPr>
          <a:lstStyle/>
          <a:p>
            <a:pPr algn="ctr"/>
            <a:r>
              <a:rPr lang="en-US" b="1" dirty="0">
                <a:solidFill>
                  <a:schemeClr val="bg1"/>
                </a:solidFill>
                <a:latin typeface="Candara Light" panose="020E0502030303020204" pitchFamily="34" charset="0"/>
              </a:rPr>
              <a:t>Generic</a:t>
            </a:r>
          </a:p>
          <a:p>
            <a:pPr algn="ctr"/>
            <a:r>
              <a:rPr lang="en-US" b="1" dirty="0">
                <a:solidFill>
                  <a:schemeClr val="bg1"/>
                </a:solidFill>
                <a:latin typeface="Candara Light" panose="020E0502030303020204" pitchFamily="34" charset="0"/>
              </a:rPr>
              <a:t> in nature</a:t>
            </a:r>
            <a:endParaRPr lang="en-IN" b="1" dirty="0">
              <a:solidFill>
                <a:schemeClr val="bg1"/>
              </a:solidFill>
            </a:endParaRPr>
          </a:p>
        </p:txBody>
      </p:sp>
      <p:grpSp>
        <p:nvGrpSpPr>
          <p:cNvPr id="18" name="Group 17">
            <a:extLst>
              <a:ext uri="{FF2B5EF4-FFF2-40B4-BE49-F238E27FC236}">
                <a16:creationId xmlns:a16="http://schemas.microsoft.com/office/drawing/2014/main" id="{0F7E117C-C0B2-4347-AFB5-257812104AE6}"/>
              </a:ext>
            </a:extLst>
          </p:cNvPr>
          <p:cNvGrpSpPr/>
          <p:nvPr/>
        </p:nvGrpSpPr>
        <p:grpSpPr>
          <a:xfrm>
            <a:off x="4046569" y="1194155"/>
            <a:ext cx="2086686" cy="1798868"/>
            <a:chOff x="4343400" y="1588341"/>
            <a:chExt cx="2086686" cy="1798868"/>
          </a:xfrm>
        </p:grpSpPr>
        <p:sp>
          <p:nvSpPr>
            <p:cNvPr id="9" name="Hexagon 8">
              <a:extLst>
                <a:ext uri="{FF2B5EF4-FFF2-40B4-BE49-F238E27FC236}">
                  <a16:creationId xmlns:a16="http://schemas.microsoft.com/office/drawing/2014/main" id="{E3D6DD37-35FF-43A7-9964-9D4151BD30B3}"/>
                </a:ext>
              </a:extLst>
            </p:cNvPr>
            <p:cNvSpPr/>
            <p:nvPr/>
          </p:nvSpPr>
          <p:spPr>
            <a:xfrm>
              <a:off x="4343400" y="1588341"/>
              <a:ext cx="2086686" cy="1798868"/>
            </a:xfrm>
            <a:prstGeom prst="hexagon">
              <a:avLst/>
            </a:prstGeom>
            <a:solidFill>
              <a:srgbClr val="000000">
                <a:alpha val="58039"/>
              </a:srgb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E4B55FC-81D1-4BDF-BD4D-1CD7008810F0}"/>
                </a:ext>
              </a:extLst>
            </p:cNvPr>
            <p:cNvSpPr txBox="1"/>
            <p:nvPr/>
          </p:nvSpPr>
          <p:spPr>
            <a:xfrm>
              <a:off x="4956663" y="2303108"/>
              <a:ext cx="995785" cy="369332"/>
            </a:xfrm>
            <a:prstGeom prst="rect">
              <a:avLst/>
            </a:prstGeom>
            <a:noFill/>
          </p:spPr>
          <p:txBody>
            <a:bodyPr wrap="none" rtlCol="0">
              <a:spAutoFit/>
            </a:bodyPr>
            <a:lstStyle/>
            <a:p>
              <a:r>
                <a:rPr lang="en-US" b="1" dirty="0">
                  <a:solidFill>
                    <a:schemeClr val="bg1"/>
                  </a:solidFill>
                  <a:latin typeface="Candara Light" panose="020E0502030303020204" pitchFamily="34" charset="0"/>
                </a:rPr>
                <a:t>Solvable</a:t>
              </a:r>
              <a:endParaRPr lang="en-IN" b="1" dirty="0">
                <a:solidFill>
                  <a:schemeClr val="bg1"/>
                </a:solidFill>
              </a:endParaRPr>
            </a:p>
          </p:txBody>
        </p:sp>
      </p:grpSp>
      <p:grpSp>
        <p:nvGrpSpPr>
          <p:cNvPr id="17" name="Group 16">
            <a:extLst>
              <a:ext uri="{FF2B5EF4-FFF2-40B4-BE49-F238E27FC236}">
                <a16:creationId xmlns:a16="http://schemas.microsoft.com/office/drawing/2014/main" id="{EF5152A1-75FF-4519-8252-D81EEDF03E85}"/>
              </a:ext>
            </a:extLst>
          </p:cNvPr>
          <p:cNvGrpSpPr/>
          <p:nvPr/>
        </p:nvGrpSpPr>
        <p:grpSpPr>
          <a:xfrm>
            <a:off x="2132440" y="358994"/>
            <a:ext cx="2086686" cy="1798868"/>
            <a:chOff x="2921888" y="849791"/>
            <a:chExt cx="2086686" cy="1798868"/>
          </a:xfrm>
        </p:grpSpPr>
        <p:sp>
          <p:nvSpPr>
            <p:cNvPr id="11" name="Hexagon 10">
              <a:extLst>
                <a:ext uri="{FF2B5EF4-FFF2-40B4-BE49-F238E27FC236}">
                  <a16:creationId xmlns:a16="http://schemas.microsoft.com/office/drawing/2014/main" id="{CE57DDFE-6C51-47FF-89D3-83E6751197EF}"/>
                </a:ext>
              </a:extLst>
            </p:cNvPr>
            <p:cNvSpPr/>
            <p:nvPr/>
          </p:nvSpPr>
          <p:spPr>
            <a:xfrm>
              <a:off x="2921888" y="849791"/>
              <a:ext cx="2086686" cy="1798868"/>
            </a:xfrm>
            <a:prstGeom prst="hexagon">
              <a:avLst/>
            </a:prstGeom>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9B0E535-2C91-470C-9AE7-C484D754B1A8}"/>
                </a:ext>
              </a:extLst>
            </p:cNvPr>
            <p:cNvSpPr txBox="1"/>
            <p:nvPr/>
          </p:nvSpPr>
          <p:spPr>
            <a:xfrm>
              <a:off x="3161977" y="1400117"/>
              <a:ext cx="1630575" cy="646331"/>
            </a:xfrm>
            <a:prstGeom prst="rect">
              <a:avLst/>
            </a:prstGeom>
            <a:solidFill>
              <a:schemeClr val="bg2">
                <a:lumMod val="50000"/>
              </a:schemeClr>
            </a:solidFill>
          </p:spPr>
          <p:txBody>
            <a:bodyPr wrap="none" rtlCol="0">
              <a:spAutoFit/>
            </a:bodyPr>
            <a:lstStyle/>
            <a:p>
              <a:pPr algn="ctr"/>
              <a:r>
                <a:rPr lang="en-US" b="1" dirty="0">
                  <a:solidFill>
                    <a:schemeClr val="bg1"/>
                  </a:solidFill>
                  <a:latin typeface="Candara Light" panose="020E0502030303020204" pitchFamily="34" charset="0"/>
                </a:rPr>
                <a:t>Potential </a:t>
              </a:r>
            </a:p>
            <a:p>
              <a:pPr algn="ctr"/>
              <a:r>
                <a:rPr lang="en-US" b="1" dirty="0">
                  <a:solidFill>
                    <a:schemeClr val="bg1"/>
                  </a:solidFill>
                  <a:latin typeface="Candara Light" panose="020E0502030303020204" pitchFamily="34" charset="0"/>
                </a:rPr>
                <a:t>of Intervention</a:t>
              </a:r>
              <a:endParaRPr lang="en-IN" b="1" dirty="0">
                <a:solidFill>
                  <a:schemeClr val="bg1"/>
                </a:solidFill>
              </a:endParaRPr>
            </a:p>
          </p:txBody>
        </p:sp>
      </p:grpSp>
      <p:sp>
        <p:nvSpPr>
          <p:cNvPr id="16" name="TextBox 15">
            <a:extLst>
              <a:ext uri="{FF2B5EF4-FFF2-40B4-BE49-F238E27FC236}">
                <a16:creationId xmlns:a16="http://schemas.microsoft.com/office/drawing/2014/main" id="{61F729F3-6383-4515-8990-B558189A2970}"/>
              </a:ext>
            </a:extLst>
          </p:cNvPr>
          <p:cNvSpPr txBox="1"/>
          <p:nvPr/>
        </p:nvSpPr>
        <p:spPr>
          <a:xfrm>
            <a:off x="2524531" y="2762740"/>
            <a:ext cx="1250662" cy="892552"/>
          </a:xfrm>
          <a:prstGeom prst="rect">
            <a:avLst/>
          </a:prstGeom>
          <a:noFill/>
        </p:spPr>
        <p:txBody>
          <a:bodyPr wrap="none" rtlCol="0">
            <a:spAutoFit/>
          </a:bodyPr>
          <a:lstStyle/>
          <a:p>
            <a:pPr algn="ctr"/>
            <a:r>
              <a:rPr lang="en-US" sz="2800" b="1" dirty="0">
                <a:solidFill>
                  <a:schemeClr val="bg1"/>
                </a:solidFill>
                <a:latin typeface="Candara Light" panose="020E0502030303020204" pitchFamily="34" charset="0"/>
              </a:rPr>
              <a:t>Design</a:t>
            </a:r>
            <a:r>
              <a:rPr lang="en-US" sz="2400" b="1" dirty="0">
                <a:solidFill>
                  <a:schemeClr val="bg1"/>
                </a:solidFill>
                <a:latin typeface="Candara Light" panose="020E0502030303020204" pitchFamily="34" charset="0"/>
              </a:rPr>
              <a:t> </a:t>
            </a:r>
          </a:p>
          <a:p>
            <a:pPr algn="ctr"/>
            <a:r>
              <a:rPr lang="en-US" sz="2400" b="1" dirty="0">
                <a:solidFill>
                  <a:schemeClr val="bg1"/>
                </a:solidFill>
                <a:latin typeface="Candara Light" panose="020E0502030303020204" pitchFamily="34" charset="0"/>
              </a:rPr>
              <a:t>Problem</a:t>
            </a:r>
            <a:endParaRPr lang="en-IN" sz="2400" b="1" dirty="0">
              <a:solidFill>
                <a:schemeClr val="bg1"/>
              </a:solidFill>
            </a:endParaRPr>
          </a:p>
        </p:txBody>
      </p:sp>
      <p:sp>
        <p:nvSpPr>
          <p:cNvPr id="20" name="TextBox 19">
            <a:extLst>
              <a:ext uri="{FF2B5EF4-FFF2-40B4-BE49-F238E27FC236}">
                <a16:creationId xmlns:a16="http://schemas.microsoft.com/office/drawing/2014/main" id="{F06B6A04-4B41-4111-8319-DE2B60915CE9}"/>
              </a:ext>
            </a:extLst>
          </p:cNvPr>
          <p:cNvSpPr txBox="1"/>
          <p:nvPr/>
        </p:nvSpPr>
        <p:spPr>
          <a:xfrm>
            <a:off x="2629467" y="5302349"/>
            <a:ext cx="1265090" cy="646331"/>
          </a:xfrm>
          <a:prstGeom prst="rect">
            <a:avLst/>
          </a:prstGeom>
          <a:noFill/>
        </p:spPr>
        <p:txBody>
          <a:bodyPr wrap="none" rtlCol="0">
            <a:spAutoFit/>
          </a:bodyPr>
          <a:lstStyle/>
          <a:p>
            <a:r>
              <a:rPr lang="en-US" b="1" dirty="0">
                <a:solidFill>
                  <a:schemeClr val="bg1"/>
                </a:solidFill>
                <a:latin typeface="Candara Light" panose="020E0502030303020204" pitchFamily="34" charset="0"/>
              </a:rPr>
              <a:t>Frequently </a:t>
            </a:r>
          </a:p>
          <a:p>
            <a:r>
              <a:rPr lang="en-US" b="1" dirty="0">
                <a:solidFill>
                  <a:schemeClr val="bg1"/>
                </a:solidFill>
                <a:latin typeface="Candara Light" panose="020E0502030303020204" pitchFamily="34" charset="0"/>
              </a:rPr>
              <a:t>occurring</a:t>
            </a:r>
            <a:endParaRPr lang="en-IN" b="1" dirty="0">
              <a:solidFill>
                <a:schemeClr val="bg1"/>
              </a:solidFill>
            </a:endParaRPr>
          </a:p>
        </p:txBody>
      </p:sp>
      <p:pic>
        <p:nvPicPr>
          <p:cNvPr id="6" name="slide 5">
            <a:hlinkClick r:id="" action="ppaction://media"/>
            <a:extLst>
              <a:ext uri="{FF2B5EF4-FFF2-40B4-BE49-F238E27FC236}">
                <a16:creationId xmlns:a16="http://schemas.microsoft.com/office/drawing/2014/main" id="{41CF4BAC-4E87-4B3C-A409-22AF54D91E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8136" y="155794"/>
            <a:ext cx="406400" cy="406400"/>
          </a:xfrm>
          <a:prstGeom prst="rect">
            <a:avLst/>
          </a:prstGeom>
        </p:spPr>
      </p:pic>
    </p:spTree>
    <p:extLst>
      <p:ext uri="{BB962C8B-B14F-4D97-AF65-F5344CB8AC3E}">
        <p14:creationId xmlns:p14="http://schemas.microsoft.com/office/powerpoint/2010/main" val="289120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5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73643-CC95-4145-8054-B77D472F6226}"/>
              </a:ext>
            </a:extLst>
          </p:cNvPr>
          <p:cNvPicPr>
            <a:picLocks noChangeAspect="1"/>
          </p:cNvPicPr>
          <p:nvPr/>
        </p:nvPicPr>
        <p:blipFill rotWithShape="1">
          <a:blip r:embed="rId4">
            <a:extLst>
              <a:ext uri="{28A0092B-C50C-407E-A947-70E740481C1C}">
                <a14:useLocalDpi xmlns:a14="http://schemas.microsoft.com/office/drawing/2010/main" val="0"/>
              </a:ext>
            </a:extLst>
          </a:blip>
          <a:srcRect l="27083" t="20625" r="31250" b="26395"/>
          <a:stretch/>
        </p:blipFill>
        <p:spPr>
          <a:xfrm>
            <a:off x="5048250" y="1114424"/>
            <a:ext cx="1905000" cy="2422273"/>
          </a:xfrm>
          <a:prstGeom prst="rect">
            <a:avLst/>
          </a:prstGeom>
        </p:spPr>
      </p:pic>
      <p:pic>
        <p:nvPicPr>
          <p:cNvPr id="7" name="Picture 6">
            <a:extLst>
              <a:ext uri="{FF2B5EF4-FFF2-40B4-BE49-F238E27FC236}">
                <a16:creationId xmlns:a16="http://schemas.microsoft.com/office/drawing/2014/main" id="{498F76CB-B03C-4069-8F11-889C934BEB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343444">
            <a:off x="2028826" y="3994275"/>
            <a:ext cx="2438400" cy="2438400"/>
          </a:xfrm>
          <a:prstGeom prst="rect">
            <a:avLst/>
          </a:prstGeom>
        </p:spPr>
      </p:pic>
      <p:pic>
        <p:nvPicPr>
          <p:cNvPr id="9" name="Picture 8">
            <a:extLst>
              <a:ext uri="{FF2B5EF4-FFF2-40B4-BE49-F238E27FC236}">
                <a16:creationId xmlns:a16="http://schemas.microsoft.com/office/drawing/2014/main" id="{B0C931C6-0B9E-431B-B33B-A00C3D673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697355">
            <a:off x="7588692" y="3980190"/>
            <a:ext cx="2253322" cy="2143125"/>
          </a:xfrm>
          <a:prstGeom prst="rect">
            <a:avLst/>
          </a:prstGeom>
        </p:spPr>
      </p:pic>
      <p:sp>
        <p:nvSpPr>
          <p:cNvPr id="10" name="TextBox 9">
            <a:extLst>
              <a:ext uri="{FF2B5EF4-FFF2-40B4-BE49-F238E27FC236}">
                <a16:creationId xmlns:a16="http://schemas.microsoft.com/office/drawing/2014/main" id="{C88C98AA-D9AA-422A-94AC-75995C91AC2D}"/>
              </a:ext>
            </a:extLst>
          </p:cNvPr>
          <p:cNvSpPr txBox="1"/>
          <p:nvPr/>
        </p:nvSpPr>
        <p:spPr>
          <a:xfrm>
            <a:off x="5648858" y="4635580"/>
            <a:ext cx="894284" cy="1107996"/>
          </a:xfrm>
          <a:prstGeom prst="rect">
            <a:avLst/>
          </a:prstGeom>
          <a:noFill/>
        </p:spPr>
        <p:txBody>
          <a:bodyPr wrap="none" rtlCol="0">
            <a:spAutoFit/>
          </a:bodyPr>
          <a:lstStyle/>
          <a:p>
            <a:r>
              <a:rPr lang="en-US" sz="6600" dirty="0"/>
              <a:t>vs</a:t>
            </a:r>
            <a:endParaRPr lang="en-IN" sz="6600" dirty="0"/>
          </a:p>
        </p:txBody>
      </p:sp>
      <p:sp>
        <p:nvSpPr>
          <p:cNvPr id="6" name="Rectangle 5">
            <a:extLst>
              <a:ext uri="{FF2B5EF4-FFF2-40B4-BE49-F238E27FC236}">
                <a16:creationId xmlns:a16="http://schemas.microsoft.com/office/drawing/2014/main" id="{9969B0C3-CD5F-4881-9D41-DC85EC93CF9F}"/>
              </a:ext>
            </a:extLst>
          </p:cNvPr>
          <p:cNvSpPr/>
          <p:nvPr/>
        </p:nvSpPr>
        <p:spPr>
          <a:xfrm>
            <a:off x="0" y="0"/>
            <a:ext cx="12191999" cy="6857999"/>
          </a:xfrm>
          <a:prstGeom prst="rect">
            <a:avLst/>
          </a:prstGeom>
          <a:solidFill>
            <a:srgbClr val="000000">
              <a:alpha val="18039"/>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 name="slide 6">
            <a:hlinkClick r:id="" action="ppaction://media"/>
            <a:extLst>
              <a:ext uri="{FF2B5EF4-FFF2-40B4-BE49-F238E27FC236}">
                <a16:creationId xmlns:a16="http://schemas.microsoft.com/office/drawing/2014/main" id="{05B1492C-C094-478E-BEA4-B8BC0B277D0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2442" y="0"/>
            <a:ext cx="406400" cy="406400"/>
          </a:xfrm>
          <a:prstGeom prst="rect">
            <a:avLst/>
          </a:prstGeom>
        </p:spPr>
      </p:pic>
    </p:spTree>
    <p:extLst>
      <p:ext uri="{BB962C8B-B14F-4D97-AF65-F5344CB8AC3E}">
        <p14:creationId xmlns:p14="http://schemas.microsoft.com/office/powerpoint/2010/main" val="318985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14721A-5A71-4A0B-A289-228F03171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483136" cy="2757483"/>
          </a:xfrm>
          <a:prstGeom prst="rect">
            <a:avLst/>
          </a:prstGeom>
        </p:spPr>
      </p:pic>
      <p:pic>
        <p:nvPicPr>
          <p:cNvPr id="6" name="Picture 5">
            <a:extLst>
              <a:ext uri="{FF2B5EF4-FFF2-40B4-BE49-F238E27FC236}">
                <a16:creationId xmlns:a16="http://schemas.microsoft.com/office/drawing/2014/main" id="{014E9E25-A9A3-4472-BA98-A67A436F4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054096"/>
            <a:ext cx="4082902" cy="3803903"/>
          </a:xfrm>
          <a:prstGeom prst="rect">
            <a:avLst/>
          </a:prstGeom>
        </p:spPr>
      </p:pic>
      <p:sp>
        <p:nvSpPr>
          <p:cNvPr id="8" name="Rectangle 7">
            <a:extLst>
              <a:ext uri="{FF2B5EF4-FFF2-40B4-BE49-F238E27FC236}">
                <a16:creationId xmlns:a16="http://schemas.microsoft.com/office/drawing/2014/main" id="{9C1CB73D-F42A-46B0-8DB3-3F6C45A89A10}"/>
              </a:ext>
            </a:extLst>
          </p:cNvPr>
          <p:cNvSpPr/>
          <p:nvPr/>
        </p:nvSpPr>
        <p:spPr>
          <a:xfrm>
            <a:off x="0" y="0"/>
            <a:ext cx="12191999" cy="6857999"/>
          </a:xfrm>
          <a:prstGeom prst="rect">
            <a:avLst/>
          </a:prstGeom>
          <a:solidFill>
            <a:srgbClr val="000000">
              <a:alpha val="1882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Content Placeholder 2">
            <a:extLst>
              <a:ext uri="{FF2B5EF4-FFF2-40B4-BE49-F238E27FC236}">
                <a16:creationId xmlns:a16="http://schemas.microsoft.com/office/drawing/2014/main" id="{237AC2B0-2CF3-4A2F-99BC-5CEC4BF197A7}"/>
              </a:ext>
            </a:extLst>
          </p:cNvPr>
          <p:cNvSpPr>
            <a:spLocks noGrp="1"/>
          </p:cNvSpPr>
          <p:nvPr>
            <p:ph idx="1"/>
          </p:nvPr>
        </p:nvSpPr>
        <p:spPr>
          <a:xfrm>
            <a:off x="4543425" y="2757483"/>
            <a:ext cx="6982113" cy="1514474"/>
          </a:xfrm>
        </p:spPr>
        <p:txBody>
          <a:bodyPr>
            <a:normAutofit/>
          </a:bodyPr>
          <a:lstStyle/>
          <a:p>
            <a:pPr marL="0" indent="0">
              <a:buNone/>
            </a:pPr>
            <a:r>
              <a:rPr lang="en-US" sz="2000" dirty="0">
                <a:latin typeface="Candara Light" panose="020E0502030303020204" pitchFamily="34" charset="0"/>
              </a:rPr>
              <a:t>The solution may not be very complex.</a:t>
            </a:r>
          </a:p>
          <a:p>
            <a:pPr marL="0" indent="0">
              <a:buNone/>
            </a:pPr>
            <a:r>
              <a:rPr lang="en-US" sz="2000" dirty="0">
                <a:latin typeface="Candara Light" panose="020E0502030303020204" pitchFamily="34" charset="0"/>
              </a:rPr>
              <a:t>The solution is rather simpler </a:t>
            </a:r>
          </a:p>
          <a:p>
            <a:pPr marL="0" indent="0">
              <a:buNone/>
            </a:pPr>
            <a:r>
              <a:rPr lang="en-US" sz="2000" dirty="0">
                <a:latin typeface="Candara Light" panose="020E0502030303020204" pitchFamily="34" charset="0"/>
              </a:rPr>
              <a:t>The less intervention solution are best sometimes.</a:t>
            </a:r>
          </a:p>
          <a:p>
            <a:pPr marL="0" indent="0">
              <a:buNone/>
            </a:pPr>
            <a:endParaRPr lang="en-US" sz="2000" dirty="0">
              <a:latin typeface="Candara Light" panose="020E0502030303020204" pitchFamily="34" charset="0"/>
            </a:endParaRPr>
          </a:p>
          <a:p>
            <a:pPr marL="0" indent="0">
              <a:buNone/>
            </a:pPr>
            <a:endParaRPr lang="en-US" dirty="0"/>
          </a:p>
        </p:txBody>
      </p:sp>
      <p:pic>
        <p:nvPicPr>
          <p:cNvPr id="2" name="slide 7">
            <a:hlinkClick r:id="" action="ppaction://media"/>
            <a:extLst>
              <a:ext uri="{FF2B5EF4-FFF2-40B4-BE49-F238E27FC236}">
                <a16:creationId xmlns:a16="http://schemas.microsoft.com/office/drawing/2014/main" id="{0A2AA4E0-F029-471A-919F-C027D63121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72295" y="306137"/>
            <a:ext cx="406400" cy="406400"/>
          </a:xfrm>
          <a:prstGeom prst="rect">
            <a:avLst/>
          </a:prstGeom>
        </p:spPr>
      </p:pic>
    </p:spTree>
    <p:extLst>
      <p:ext uri="{BB962C8B-B14F-4D97-AF65-F5344CB8AC3E}">
        <p14:creationId xmlns:p14="http://schemas.microsoft.com/office/powerpoint/2010/main" val="20209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C6741C-4C6C-4003-886B-E4B163A7CB1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891" b="3891"/>
          <a:stretch/>
        </p:blipFill>
        <p:spPr>
          <a:xfrm>
            <a:off x="0" y="0"/>
            <a:ext cx="12192000" cy="6858000"/>
          </a:xfrm>
        </p:spPr>
      </p:pic>
      <p:sp>
        <p:nvSpPr>
          <p:cNvPr id="2" name="Title 1">
            <a:extLst>
              <a:ext uri="{FF2B5EF4-FFF2-40B4-BE49-F238E27FC236}">
                <a16:creationId xmlns:a16="http://schemas.microsoft.com/office/drawing/2014/main" id="{4CB23FF3-BB57-431B-A0A3-058DA749F09E}"/>
              </a:ext>
            </a:extLst>
          </p:cNvPr>
          <p:cNvSpPr>
            <a:spLocks noGrp="1"/>
          </p:cNvSpPr>
          <p:nvPr>
            <p:ph type="title"/>
          </p:nvPr>
        </p:nvSpPr>
        <p:spPr>
          <a:xfrm>
            <a:off x="157716" y="311963"/>
            <a:ext cx="3446721" cy="613070"/>
          </a:xfrm>
        </p:spPr>
        <p:txBody>
          <a:bodyPr>
            <a:normAutofit/>
          </a:bodyPr>
          <a:lstStyle/>
          <a:p>
            <a:r>
              <a:rPr lang="en-US" sz="3600" dirty="0">
                <a:solidFill>
                  <a:schemeClr val="bg1"/>
                </a:solidFill>
              </a:rPr>
              <a:t>The cobra effect</a:t>
            </a:r>
            <a:endParaRPr lang="en-IN" sz="3600" dirty="0">
              <a:solidFill>
                <a:schemeClr val="bg1"/>
              </a:solidFill>
            </a:endParaRPr>
          </a:p>
        </p:txBody>
      </p:sp>
      <p:pic>
        <p:nvPicPr>
          <p:cNvPr id="3" name="slide 8">
            <a:hlinkClick r:id="" action="ppaction://media"/>
            <a:extLst>
              <a:ext uri="{FF2B5EF4-FFF2-40B4-BE49-F238E27FC236}">
                <a16:creationId xmlns:a16="http://schemas.microsoft.com/office/drawing/2014/main" id="{91214CB9-2614-48DD-B73F-42BD25714E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8484" y="5455652"/>
            <a:ext cx="406400" cy="406400"/>
          </a:xfrm>
          <a:prstGeom prst="rect">
            <a:avLst/>
          </a:prstGeom>
        </p:spPr>
      </p:pic>
    </p:spTree>
    <p:extLst>
      <p:ext uri="{BB962C8B-B14F-4D97-AF65-F5344CB8AC3E}">
        <p14:creationId xmlns:p14="http://schemas.microsoft.com/office/powerpoint/2010/main" val="284430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7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F33129-C6E0-4907-9A6D-838710CE43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7" name="Rectangle 6">
            <a:extLst>
              <a:ext uri="{FF2B5EF4-FFF2-40B4-BE49-F238E27FC236}">
                <a16:creationId xmlns:a16="http://schemas.microsoft.com/office/drawing/2014/main" id="{5FA32470-E1CE-4693-B836-3507BEEE07F0}"/>
              </a:ext>
            </a:extLst>
          </p:cNvPr>
          <p:cNvSpPr/>
          <p:nvPr/>
        </p:nvSpPr>
        <p:spPr>
          <a:xfrm>
            <a:off x="0" y="0"/>
            <a:ext cx="12191999" cy="6857999"/>
          </a:xfrm>
          <a:prstGeom prst="rect">
            <a:avLst/>
          </a:prstGeom>
          <a:solidFill>
            <a:srgbClr val="000000">
              <a:alpha val="4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17296BE-4B74-47DC-BEEB-05175EC6B2BE}"/>
              </a:ext>
            </a:extLst>
          </p:cNvPr>
          <p:cNvSpPr txBox="1"/>
          <p:nvPr/>
        </p:nvSpPr>
        <p:spPr>
          <a:xfrm>
            <a:off x="7187607" y="957426"/>
            <a:ext cx="4922875" cy="1477328"/>
          </a:xfrm>
          <a:prstGeom prst="rect">
            <a:avLst/>
          </a:prstGeom>
          <a:noFill/>
        </p:spPr>
        <p:txBody>
          <a:bodyPr wrap="square" rtlCol="0">
            <a:spAutoFit/>
          </a:bodyPr>
          <a:lstStyle/>
          <a:p>
            <a:pPr algn="ctr"/>
            <a:endParaRPr lang="en-US" sz="3600" b="1" dirty="0">
              <a:solidFill>
                <a:schemeClr val="bg1"/>
              </a:solidFill>
            </a:endParaRPr>
          </a:p>
          <a:p>
            <a:pPr algn="ctr"/>
            <a:r>
              <a:rPr lang="en-US" sz="3600" b="1" dirty="0">
                <a:solidFill>
                  <a:schemeClr val="bg1"/>
                </a:solidFill>
              </a:rPr>
              <a:t>Apple  Tag</a:t>
            </a:r>
          </a:p>
          <a:p>
            <a:endParaRPr lang="en-IN" dirty="0"/>
          </a:p>
        </p:txBody>
      </p:sp>
      <p:sp>
        <p:nvSpPr>
          <p:cNvPr id="6" name="TextBox 5">
            <a:extLst>
              <a:ext uri="{FF2B5EF4-FFF2-40B4-BE49-F238E27FC236}">
                <a16:creationId xmlns:a16="http://schemas.microsoft.com/office/drawing/2014/main" id="{5EBE2D22-ED3F-4D56-993A-4AAD13A0EB6A}"/>
              </a:ext>
            </a:extLst>
          </p:cNvPr>
          <p:cNvSpPr txBox="1"/>
          <p:nvPr/>
        </p:nvSpPr>
        <p:spPr>
          <a:xfrm>
            <a:off x="7187608" y="2959141"/>
            <a:ext cx="4922875" cy="1477328"/>
          </a:xfrm>
          <a:prstGeom prst="rect">
            <a:avLst/>
          </a:prstGeom>
          <a:noFill/>
        </p:spPr>
        <p:txBody>
          <a:bodyPr wrap="square" rtlCol="0">
            <a:spAutoFit/>
          </a:bodyPr>
          <a:lstStyle/>
          <a:p>
            <a:pPr algn="ctr"/>
            <a:r>
              <a:rPr lang="en-US" sz="3600" b="1" dirty="0">
                <a:solidFill>
                  <a:schemeClr val="bg1"/>
                </a:solidFill>
              </a:rPr>
              <a:t>It is a problem or a solution? </a:t>
            </a:r>
          </a:p>
          <a:p>
            <a:endParaRPr lang="en-IN" dirty="0"/>
          </a:p>
        </p:txBody>
      </p:sp>
      <p:pic>
        <p:nvPicPr>
          <p:cNvPr id="2" name="slide 9">
            <a:hlinkClick r:id="" action="ppaction://media"/>
            <a:extLst>
              <a:ext uri="{FF2B5EF4-FFF2-40B4-BE49-F238E27FC236}">
                <a16:creationId xmlns:a16="http://schemas.microsoft.com/office/drawing/2014/main" id="{5184E96B-1091-4EFB-9597-F3BA630F99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0568" y="5503779"/>
            <a:ext cx="406400" cy="406400"/>
          </a:xfrm>
          <a:prstGeom prst="rect">
            <a:avLst/>
          </a:prstGeom>
        </p:spPr>
      </p:pic>
    </p:spTree>
    <p:extLst>
      <p:ext uri="{BB962C8B-B14F-4D97-AF65-F5344CB8AC3E}">
        <p14:creationId xmlns:p14="http://schemas.microsoft.com/office/powerpoint/2010/main" val="25104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2610</TotalTime>
  <Words>322</Words>
  <Application>Microsoft Office PowerPoint</Application>
  <PresentationFormat>Widescreen</PresentationFormat>
  <Paragraphs>70</Paragraphs>
  <Slides>24</Slides>
  <Notes>0</Notes>
  <HiddenSlides>0</HiddenSlides>
  <MMClips>24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Candara</vt:lpstr>
      <vt:lpstr>Candara Light</vt:lpstr>
      <vt:lpstr>Office Theme</vt:lpstr>
      <vt:lpstr>Design Thinking 02</vt:lpstr>
      <vt:lpstr>PowerPoint Presentation</vt:lpstr>
      <vt:lpstr>PowerPoint Presentation</vt:lpstr>
      <vt:lpstr>PowerPoint Presentation</vt:lpstr>
      <vt:lpstr>PowerPoint Presentation</vt:lpstr>
      <vt:lpstr>PowerPoint Presentation</vt:lpstr>
      <vt:lpstr>PowerPoint Presentation</vt:lpstr>
      <vt:lpstr>The cobra effect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Empathize</dc:title>
  <dc:creator>Debo</dc:creator>
  <cp:lastModifiedBy>Debo</cp:lastModifiedBy>
  <cp:revision>65</cp:revision>
  <dcterms:created xsi:type="dcterms:W3CDTF">2020-05-11T08:20:19Z</dcterms:created>
  <dcterms:modified xsi:type="dcterms:W3CDTF">2020-05-14T07:34:50Z</dcterms:modified>
  <cp:contentStatus/>
</cp:coreProperties>
</file>